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258" r:id="rId15"/>
    <p:sldId id="259" r:id="rId16"/>
    <p:sldId id="311" r:id="rId17"/>
    <p:sldId id="261" r:id="rId18"/>
    <p:sldId id="282" r:id="rId19"/>
    <p:sldId id="263" r:id="rId20"/>
    <p:sldId id="264" r:id="rId21"/>
    <p:sldId id="266" r:id="rId22"/>
    <p:sldId id="267" r:id="rId23"/>
    <p:sldId id="310" r:id="rId24"/>
    <p:sldId id="281" r:id="rId25"/>
    <p:sldId id="283" r:id="rId26"/>
    <p:sldId id="268" r:id="rId27"/>
    <p:sldId id="270" r:id="rId28"/>
    <p:sldId id="272" r:id="rId29"/>
    <p:sldId id="273" r:id="rId30"/>
    <p:sldId id="277" r:id="rId31"/>
    <p:sldId id="279" r:id="rId32"/>
    <p:sldId id="284" r:id="rId33"/>
    <p:sldId id="280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C8ED"/>
    <a:srgbClr val="A8191F"/>
    <a:srgbClr val="F2F4F8"/>
    <a:srgbClr val="DAA52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4246" autoAdjust="0"/>
  </p:normalViewPr>
  <p:slideViewPr>
    <p:cSldViewPr>
      <p:cViewPr varScale="1">
        <p:scale>
          <a:sx n="106" d="100"/>
          <a:sy n="106" d="100"/>
        </p:scale>
        <p:origin x="198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7AF25-0134-44E2-9D7F-3354351F3CB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BE3E3-7106-437B-B474-7865F4139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34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18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1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54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56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14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5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6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45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9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75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1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0012E-1E48-4554-B8F9-E0803CD37F66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67B20-5D72-425B-B086-12FD6991B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ds6408.cafe24.com/mobil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ds6408.cafe24.com/media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jds64080.dothome.co.kr/wp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ds64080.dothome.co.kr/w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jds6408.cafe24.com/doroth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>
                <a:latin typeface="한컴 윤고딕 230" pitchFamily="18" charset="-127"/>
                <a:ea typeface="한컴 윤고딕 230" pitchFamily="18" charset="-127"/>
              </a:rPr>
              <a:t>&lt;Web Portfolio&gt;</a:t>
            </a:r>
            <a:endParaRPr lang="ko-KR" altLang="en-US" sz="48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3742184"/>
            <a:ext cx="3528392" cy="69492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2019.11 </a:t>
            </a:r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~ </a:t>
            </a:r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2020.04  </a:t>
            </a:r>
            <a:endParaRPr lang="ko-KR" altLang="en-US" sz="3000" dirty="0">
              <a:solidFill>
                <a:schemeClr val="tx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3717032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한컴 윤고딕 230" pitchFamily="18" charset="-127"/>
                <a:ea typeface="한컴 윤고딕 230" pitchFamily="18" charset="-127"/>
              </a:rPr>
              <a:t>정 다슬</a:t>
            </a:r>
            <a:endParaRPr lang="ko-KR" altLang="en-US" sz="3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2" name="뺄셈 기호 11"/>
          <p:cNvSpPr/>
          <p:nvPr/>
        </p:nvSpPr>
        <p:spPr>
          <a:xfrm>
            <a:off x="467544" y="3323083"/>
            <a:ext cx="8352928" cy="45719"/>
          </a:xfrm>
          <a:prstGeom prst="mathMinu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83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0004" y="1256742"/>
            <a:ext cx="537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디자인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뺄셈 기호 26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6146" name="Picture 2" descr="C:\Users\jds64\Desktop\찐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47" y="1879054"/>
            <a:ext cx="17716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ds64\Desktop\찐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18" y="1879054"/>
            <a:ext cx="35909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ds64\Desktop\찐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879054"/>
            <a:ext cx="13620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638132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55976" y="638132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Sub1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80312" y="638132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Sub2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70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0004" y="1256742"/>
            <a:ext cx="537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디자인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뺄셈 기호 26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7170" name="Picture 2" descr="C:\Users\jds64\Desktop\찐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07046"/>
            <a:ext cx="20193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ds64\Desktop\찐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07046"/>
            <a:ext cx="34004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25266" y="638132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Sub4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00192" y="638132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Sub5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6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0004" y="1256742"/>
            <a:ext cx="537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한컴 윤고딕 230" pitchFamily="18" charset="-127"/>
                <a:ea typeface="한컴 윤고딕 230" pitchFamily="18" charset="-127"/>
              </a:rPr>
              <a:t>Cross Browsing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뺄셈 기호 26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266" y="1892828"/>
            <a:ext cx="2325697" cy="167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70" y="1844044"/>
            <a:ext cx="2325696" cy="170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E6BE201-7484-40E5-BE9E-E776D0504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115" y="1510495"/>
            <a:ext cx="540000" cy="7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CF141E1-0E51-4880-B587-6E5D9E958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77" y="1532828"/>
            <a:ext cx="551020" cy="720000"/>
          </a:xfrm>
          <a:prstGeom prst="rect">
            <a:avLst/>
          </a:prstGeom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92829"/>
            <a:ext cx="2306488" cy="169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D30ABD4-A63C-465E-8BA6-FC12FFDD0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043" y="1532828"/>
            <a:ext cx="540000" cy="720000"/>
          </a:xfrm>
          <a:prstGeom prst="rect">
            <a:avLst/>
          </a:prstGeom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30" y="4171128"/>
            <a:ext cx="2325695" cy="16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C0EE1CD5-AC50-4A0F-B956-5B2669C119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262" y="3786895"/>
            <a:ext cx="540000" cy="720000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85" y="4184667"/>
            <a:ext cx="2337451" cy="164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64802B0B-3456-4748-A4ED-2D26AB152A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118" y="3786895"/>
            <a:ext cx="54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7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ds64\Desktop\Untitl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2307871"/>
            <a:ext cx="4116705" cy="326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7" y="2307871"/>
            <a:ext cx="4121169" cy="33293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뺄셈 기호 12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23919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웹 표준 </a:t>
            </a:r>
            <a:r>
              <a:rPr lang="en-US" altLang="ko-KR" sz="1600" dirty="0" smtClean="0">
                <a:latin typeface="한컴 윤고딕 230" pitchFamily="18" charset="-127"/>
                <a:ea typeface="한컴 윤고딕 230" pitchFamily="18" charset="-127"/>
              </a:rPr>
              <a:t>&amp; </a:t>
            </a:r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웹 </a:t>
            </a:r>
            <a:r>
              <a:rPr lang="ko-KR" altLang="en-US" sz="1600" dirty="0" err="1" smtClean="0">
                <a:latin typeface="한컴 윤고딕 230" pitchFamily="18" charset="-127"/>
                <a:ea typeface="한컴 윤고딕 230" pitchFamily="18" charset="-127"/>
              </a:rPr>
              <a:t>접근성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08331" y="1969318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W3C </a:t>
            </a:r>
            <a:r>
              <a:rPr lang="ko-KR" altLang="en-US" sz="1600" spc="-150" dirty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표준 </a:t>
            </a:r>
            <a:r>
              <a:rPr lang="ko-KR" altLang="en-US" sz="1600" spc="-150" dirty="0" err="1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마크업</a:t>
            </a:r>
            <a:r>
              <a:rPr lang="ko-KR" altLang="en-US" sz="1600" spc="-150" dirty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 검사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380246"/>
            <a:ext cx="2857500" cy="1905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92857" y="1969318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K-WAH </a:t>
            </a:r>
            <a:r>
              <a:rPr lang="ko-KR" altLang="en-US" sz="1600" spc="-150" dirty="0" err="1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접근성</a:t>
            </a:r>
            <a:r>
              <a:rPr lang="ko-KR" altLang="en-US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  검사</a:t>
            </a:r>
            <a:endParaRPr lang="ko-KR" altLang="en-US" sz="1600" spc="-150" dirty="0">
              <a:solidFill>
                <a:srgbClr val="666666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18" y="4620344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2.Mobile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654569" y="1772816"/>
            <a:ext cx="3629399" cy="4226763"/>
            <a:chOff x="307900" y="1412776"/>
            <a:chExt cx="4567839" cy="5319661"/>
          </a:xfrm>
        </p:grpSpPr>
        <p:pic>
          <p:nvPicPr>
            <p:cNvPr id="1028" name="Picture 4" descr="C:\Users\Administrator.Sc-201911131646\Desktop\아이패드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0" y="1412776"/>
              <a:ext cx="3817675" cy="5310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dministrator.Sc-201911131646\Desktop\39-392232_-hd-png-downloa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002" y="3189359"/>
              <a:ext cx="1775737" cy="3543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4604622" y="1628800"/>
            <a:ext cx="4287858" cy="3238619"/>
            <a:chOff x="4892654" y="1772816"/>
            <a:chExt cx="3927818" cy="3238619"/>
          </a:xfrm>
        </p:grpSpPr>
        <p:sp>
          <p:nvSpPr>
            <p:cNvPr id="14" name="TextBox 13"/>
            <p:cNvSpPr txBox="1"/>
            <p:nvPr/>
          </p:nvSpPr>
          <p:spPr>
            <a:xfrm>
              <a:off x="4892655" y="1772816"/>
              <a:ext cx="3711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한컴 윤고딕 230" pitchFamily="18" charset="-127"/>
                  <a:ea typeface="한컴 윤고딕 230" pitchFamily="18" charset="-127"/>
                </a:rPr>
                <a:t>Title. </a:t>
              </a:r>
              <a:r>
                <a:rPr lang="ko-KR" altLang="en-US" sz="2800" dirty="0" err="1" smtClean="0">
                  <a:solidFill>
                    <a:srgbClr val="A8191F"/>
                  </a:solidFill>
                  <a:latin typeface="한컴 윤고딕 230" pitchFamily="18" charset="-127"/>
                  <a:ea typeface="한컴 윤고딕 230" pitchFamily="18" charset="-127"/>
                </a:rPr>
                <a:t>도로시</a:t>
              </a:r>
              <a:r>
                <a:rPr lang="ko-KR" altLang="en-US" sz="2800" dirty="0" smtClean="0">
                  <a:solidFill>
                    <a:srgbClr val="A8191F"/>
                  </a:solidFill>
                  <a:latin typeface="한컴 윤고딕 230" pitchFamily="18" charset="-127"/>
                  <a:ea typeface="한컴 윤고딕 230" pitchFamily="18" charset="-127"/>
                </a:rPr>
                <a:t> 컴퍼니</a:t>
              </a:r>
              <a:endParaRPr lang="ko-KR" altLang="en-US" sz="2800" dirty="0">
                <a:solidFill>
                  <a:srgbClr val="A8191F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92655" y="2647171"/>
              <a:ext cx="37444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* Skill</a:t>
              </a:r>
            </a:p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HTML5, CSS3,JavaScript &amp; 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jQuery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92654" y="3644637"/>
              <a:ext cx="3744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Duration : </a:t>
              </a:r>
            </a:p>
            <a:p>
              <a:r>
                <a:rPr lang="en-US" altLang="ko-KR" dirty="0"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  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20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.03.25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~ 04.03 (2 weeks)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2654" y="4365104"/>
              <a:ext cx="392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* URL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  <a:hlinkClick r:id="rId4"/>
                </a:rPr>
                <a:t>http://jds6408.cafe24.com/mobile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19946" y="6021288"/>
            <a:ext cx="115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아이패드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15816" y="6021288"/>
            <a:ext cx="89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한컴 윤고딕 230" pitchFamily="18" charset="-127"/>
                <a:ea typeface="한컴 윤고딕 230" pitchFamily="18" charset="-127"/>
              </a:rPr>
              <a:t>아이폰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296708" y="4653136"/>
            <a:ext cx="4721235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11960" y="1844824"/>
            <a:ext cx="4944141" cy="1998910"/>
            <a:chOff x="4139952" y="2078162"/>
            <a:chExt cx="4944141" cy="1998910"/>
          </a:xfrm>
        </p:grpSpPr>
        <p:sp>
          <p:nvSpPr>
            <p:cNvPr id="14" name="TextBox 13"/>
            <p:cNvSpPr txBox="1"/>
            <p:nvPr/>
          </p:nvSpPr>
          <p:spPr>
            <a:xfrm>
              <a:off x="4139952" y="2723674"/>
              <a:ext cx="4402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en-US" altLang="ko-KR" sz="2000" dirty="0" smtClean="0">
                  <a:latin typeface="한컴 윤고딕 230" pitchFamily="18" charset="-127"/>
                  <a:ea typeface="한컴 윤고딕 230" pitchFamily="18" charset="-127"/>
                </a:rPr>
                <a:t>- </a:t>
              </a:r>
              <a:r>
                <a:rPr lang="ko-KR" altLang="en-US" sz="2000" dirty="0" smtClean="0">
                  <a:latin typeface="한컴 윤고딕 230" pitchFamily="18" charset="-127"/>
                  <a:ea typeface="한컴 윤고딕 230" pitchFamily="18" charset="-127"/>
                </a:rPr>
                <a:t>많은 정보로 </a:t>
              </a:r>
              <a:r>
                <a:rPr lang="ko-KR" altLang="en-US" sz="2000" dirty="0" err="1" smtClean="0">
                  <a:latin typeface="한컴 윤고딕 230" pitchFamily="18" charset="-127"/>
                  <a:ea typeface="한컴 윤고딕 230" pitchFamily="18" charset="-127"/>
                </a:rPr>
                <a:t>가독성이</a:t>
              </a:r>
              <a:r>
                <a:rPr lang="ko-KR" altLang="en-US" sz="2000" dirty="0" smtClean="0">
                  <a:latin typeface="한컴 윤고딕 230" pitchFamily="18" charset="-127"/>
                  <a:ea typeface="한컴 윤고딕 230" pitchFamily="18" charset="-127"/>
                </a:rPr>
                <a:t> 떨어짐</a:t>
              </a:r>
              <a:endParaRPr lang="ko-KR" altLang="en-US" sz="20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39952" y="3369186"/>
              <a:ext cx="47955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en-US" altLang="ko-KR" sz="2000" dirty="0" smtClean="0">
                  <a:latin typeface="한컴 윤고딕 230" pitchFamily="18" charset="-127"/>
                  <a:ea typeface="한컴 윤고딕 230" pitchFamily="18" charset="-127"/>
                </a:rPr>
                <a:t>- </a:t>
              </a:r>
              <a:r>
                <a:rPr lang="ko-KR" altLang="en-US" sz="2000" dirty="0" smtClean="0">
                  <a:latin typeface="한컴 윤고딕 230" pitchFamily="18" charset="-127"/>
                  <a:ea typeface="한컴 윤고딕 230" pitchFamily="18" charset="-127"/>
                </a:rPr>
                <a:t>갤러리 사진이 해상도에 맞지 않아 </a:t>
              </a:r>
              <a:endParaRPr lang="en-US" altLang="ko-KR" sz="20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2000" dirty="0" smtClean="0">
                  <a:latin typeface="한컴 윤고딕 230" pitchFamily="18" charset="-127"/>
                  <a:ea typeface="한컴 윤고딕 230" pitchFamily="18" charset="-127"/>
                </a:rPr>
                <a:t>    </a:t>
              </a:r>
              <a:r>
                <a:rPr lang="ko-KR" altLang="en-US" sz="2000" dirty="0" smtClean="0">
                  <a:latin typeface="한컴 윤고딕 230" pitchFamily="18" charset="-127"/>
                  <a:ea typeface="한컴 윤고딕 230" pitchFamily="18" charset="-127"/>
                </a:rPr>
                <a:t>늘어나 있음 </a:t>
              </a:r>
              <a:endParaRPr lang="ko-KR" altLang="en-US" sz="20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39952" y="2078162"/>
              <a:ext cx="4944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en-US" altLang="ko-KR" sz="2000" dirty="0" smtClean="0">
                  <a:latin typeface="한컴 윤고딕 230" pitchFamily="18" charset="-127"/>
                  <a:ea typeface="한컴 윤고딕 230" pitchFamily="18" charset="-127"/>
                </a:rPr>
                <a:t>- </a:t>
              </a:r>
              <a:r>
                <a:rPr lang="ko-KR" altLang="en-US" sz="2000" dirty="0" smtClean="0">
                  <a:latin typeface="한컴 윤고딕 230" pitchFamily="18" charset="-127"/>
                  <a:ea typeface="한컴 윤고딕 230" pitchFamily="18" charset="-127"/>
                </a:rPr>
                <a:t>좁은 공간에 정보가 빼곡하여 답답함</a:t>
              </a:r>
              <a:endParaRPr lang="ko-KR" altLang="en-US" sz="20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5" name="갈매기형 수장 4"/>
          <p:cNvSpPr/>
          <p:nvPr/>
        </p:nvSpPr>
        <p:spPr>
          <a:xfrm rot="5400000">
            <a:off x="6508274" y="4113075"/>
            <a:ext cx="351512" cy="50405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9557" y="4690011"/>
            <a:ext cx="479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모든 디바이스에 맞는 해상도 지원</a:t>
            </a:r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,</a:t>
            </a:r>
          </a:p>
          <a:p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중요 정보들로 </a:t>
            </a:r>
            <a:r>
              <a:rPr lang="ko-KR" altLang="en-US" dirty="0" err="1" smtClean="0">
                <a:latin typeface="한컴 윤고딕 230" pitchFamily="18" charset="-127"/>
                <a:ea typeface="한컴 윤고딕 230" pitchFamily="18" charset="-127"/>
              </a:rPr>
              <a:t>가독성을</a:t>
            </a:r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 높인</a:t>
            </a:r>
            <a:r>
              <a:rPr lang="en-US" altLang="ko-KR" dirty="0"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ko-KR" altLang="en-US" dirty="0" err="1" smtClean="0">
                <a:latin typeface="한컴 윤고딕 230" pitchFamily="18" charset="-127"/>
                <a:ea typeface="한컴 윤고딕 230" pitchFamily="18" charset="-127"/>
              </a:rPr>
              <a:t>모바일</a:t>
            </a:r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 전용 사이트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051" name="Picture 3" descr="C:\Users\Administrator.Sc-201911131646\Desktop\39-392232_-hd-png-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9" y="1428165"/>
            <a:ext cx="2304231" cy="45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.Sc-201911131646\Desktop\39-392232_-hd-png-down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45900"/>
            <a:ext cx="1863898" cy="37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2.Mobile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6" name="뺄셈 기호 35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123919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기본 설정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902436" y="1655409"/>
            <a:ext cx="2990043" cy="4437887"/>
            <a:chOff x="5902436" y="1655409"/>
            <a:chExt cx="2990043" cy="4437887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36B50EE-3C3E-4BE9-A313-E59D52B1E054}"/>
                </a:ext>
              </a:extLst>
            </p:cNvPr>
            <p:cNvSpPr txBox="1"/>
            <p:nvPr/>
          </p:nvSpPr>
          <p:spPr>
            <a:xfrm>
              <a:off x="5902436" y="2061423"/>
              <a:ext cx="2990043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Index&gt;</a:t>
              </a:r>
            </a:p>
            <a:p>
              <a:pPr marL="285750" indent="-285750">
                <a:buFontTx/>
                <a:buChar char="-"/>
              </a:pPr>
              <a:r>
                <a:rPr lang="pt-BR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Company		</a:t>
              </a:r>
            </a:p>
            <a:p>
              <a:pPr marL="285750" indent="-285750">
                <a:buFontTx/>
                <a:buChar char="-"/>
              </a:pPr>
              <a:r>
                <a:rPr lang="pt-BR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Audition		</a:t>
              </a:r>
            </a:p>
            <a:p>
              <a:pPr marL="285750" indent="-285750">
                <a:buFontTx/>
                <a:buChar char="-"/>
              </a:pPr>
              <a:r>
                <a:rPr lang="pt-BR" altLang="ko-KR" sz="1600" dirty="0">
                  <a:latin typeface="한컴 윤고딕 230" pitchFamily="18" charset="-127"/>
                  <a:ea typeface="한컴 윤고딕 230" pitchFamily="18" charset="-127"/>
                </a:rPr>
                <a:t>Artist</a:t>
              </a: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pt-BR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PR center</a:t>
              </a:r>
            </a:p>
            <a:p>
              <a:pPr marL="285750" indent="-285750">
                <a:buFontTx/>
                <a:buChar char="-"/>
              </a:pP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Company&gt;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한컴 윤고딕 230" pitchFamily="18" charset="-127"/>
                  <a:ea typeface="한컴 윤고딕 230" pitchFamily="18" charset="-127"/>
                </a:rPr>
                <a:t>회사소개 </a:t>
              </a:r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/ </a:t>
              </a:r>
              <a:r>
                <a:rPr lang="ko-KR" altLang="en-US" sz="1600" dirty="0" smtClean="0">
                  <a:latin typeface="한컴 윤고딕 230" pitchFamily="18" charset="-127"/>
                  <a:ea typeface="한컴 윤고딕 230" pitchFamily="18" charset="-127"/>
                </a:rPr>
                <a:t>찾아오시는 길</a:t>
              </a: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pt-BR" altLang="ko-KR" sz="1600" dirty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Artist&gt;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한컴 윤고딕 230" pitchFamily="18" charset="-127"/>
                  <a:ea typeface="한컴 윤고딕 230" pitchFamily="18" charset="-127"/>
                </a:rPr>
                <a:t>신승훈 </a:t>
              </a:r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/ </a:t>
              </a:r>
              <a:r>
                <a:rPr lang="ko-KR" altLang="en-US" sz="1600" dirty="0" err="1" smtClean="0">
                  <a:latin typeface="한컴 윤고딕 230" pitchFamily="18" charset="-127"/>
                  <a:ea typeface="한컴 윤고딕 230" pitchFamily="18" charset="-127"/>
                </a:rPr>
                <a:t>로시</a:t>
              </a: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600" dirty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PR center&gt;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한컴 윤고딕 230" pitchFamily="18" charset="-127"/>
                  <a:ea typeface="한컴 윤고딕 230" pitchFamily="18" charset="-127"/>
                </a:rPr>
                <a:t>앨범 </a:t>
              </a:r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/ </a:t>
              </a:r>
              <a:r>
                <a:rPr lang="ko-KR" altLang="en-US" sz="1600" dirty="0" smtClean="0">
                  <a:latin typeface="한컴 윤고딕 230" pitchFamily="18" charset="-127"/>
                  <a:ea typeface="한컴 윤고딕 230" pitchFamily="18" charset="-127"/>
                </a:rPr>
                <a:t>미디어</a:t>
              </a: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endParaRPr lang="en-US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Audition&gt;</a:t>
              </a:r>
              <a:endParaRPr lang="en-US" altLang="ko-KR" sz="16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EC95854B-B88E-4414-9871-6B2948ABCF58}"/>
                </a:ext>
              </a:extLst>
            </p:cNvPr>
            <p:cNvSpPr/>
            <p:nvPr/>
          </p:nvSpPr>
          <p:spPr>
            <a:xfrm>
              <a:off x="5902437" y="1655409"/>
              <a:ext cx="2592288" cy="360040"/>
            </a:xfrm>
            <a:prstGeom prst="rect">
              <a:avLst/>
            </a:prstGeom>
            <a:solidFill>
              <a:srgbClr val="A819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한컴 윤고딕 230" pitchFamily="18" charset="-127"/>
                  <a:ea typeface="한컴 윤고딕 230" pitchFamily="18" charset="-127"/>
                </a:rPr>
                <a:t>Site Map</a:t>
              </a:r>
              <a:endParaRPr lang="ko-KR" altLang="en-US" dirty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7483" y="1701462"/>
            <a:ext cx="4572589" cy="2913488"/>
            <a:chOff x="647483" y="1701462"/>
            <a:chExt cx="4572589" cy="2913488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D8B065D2-A537-40A9-B8D1-740E3E61561B}"/>
                </a:ext>
              </a:extLst>
            </p:cNvPr>
            <p:cNvSpPr/>
            <p:nvPr/>
          </p:nvSpPr>
          <p:spPr>
            <a:xfrm>
              <a:off x="2123728" y="3933056"/>
              <a:ext cx="485129" cy="66997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75B1CEBF-0244-4AF9-AC55-1C2BAC01EBFD}"/>
                </a:ext>
              </a:extLst>
            </p:cNvPr>
            <p:cNvSpPr/>
            <p:nvPr/>
          </p:nvSpPr>
          <p:spPr>
            <a:xfrm>
              <a:off x="3141951" y="3933056"/>
              <a:ext cx="485129" cy="669974"/>
            </a:xfrm>
            <a:prstGeom prst="rect">
              <a:avLst/>
            </a:prstGeom>
            <a:solidFill>
              <a:srgbClr val="A819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729A0516-9E01-47B6-A9A0-50E94EE5D879}"/>
                </a:ext>
              </a:extLst>
            </p:cNvPr>
            <p:cNvSpPr/>
            <p:nvPr/>
          </p:nvSpPr>
          <p:spPr>
            <a:xfrm>
              <a:off x="4160175" y="3933056"/>
              <a:ext cx="495854" cy="68189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56213" y="1701462"/>
              <a:ext cx="2281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Font-Size : 16px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6214" y="2015449"/>
              <a:ext cx="456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Font-Family : ‘</a:t>
              </a:r>
              <a:r>
                <a:rPr lang="en-US" altLang="ko-KR" dirty="0" err="1">
                  <a:latin typeface="한컴 윤고딕 230" pitchFamily="18" charset="-127"/>
                  <a:ea typeface="한컴 윤고딕 230" pitchFamily="18" charset="-127"/>
                </a:rPr>
                <a:t>Nanum</a:t>
              </a:r>
              <a:r>
                <a:rPr lang="en-US" altLang="ko-KR" dirty="0">
                  <a:latin typeface="한컴 윤고딕 230" pitchFamily="18" charset="-127"/>
                  <a:ea typeface="한컴 윤고딕 230" pitchFamily="18" charset="-127"/>
                </a:rPr>
                <a:t> Gothic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’</a:t>
              </a:r>
              <a:endParaRPr lang="en-US" altLang="ko-KR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483" y="3501008"/>
              <a:ext cx="456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Font-Color : ‘#333‘ , ‘#a8191f’ , ‘#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fff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’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2.Mobile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8194" name="Picture 2" descr="C:\Users\Administrator.Sc-201911131646\Desktop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564904"/>
            <a:ext cx="2638782" cy="9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2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0004" y="1256742"/>
            <a:ext cx="367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페이퍼 스케치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2.Mobile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뺄셈 기호 26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Administrator.Sc-201911131646\Desktop\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1905000" cy="50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03418" y="170080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한컴 윤고딕 230" pitchFamily="18" charset="-127"/>
                <a:ea typeface="한컴 윤고딕 230" pitchFamily="18" charset="-127"/>
              </a:rPr>
              <a:t>&lt; </a:t>
            </a:r>
            <a:r>
              <a:rPr lang="ko-KR" altLang="en-US" sz="1200" dirty="0" smtClean="0">
                <a:latin typeface="한컴 윤고딕 230" pitchFamily="18" charset="-127"/>
                <a:ea typeface="한컴 윤고딕 230" pitchFamily="18" charset="-127"/>
              </a:rPr>
              <a:t>햄버거 버튼 </a:t>
            </a:r>
            <a:r>
              <a:rPr lang="en-US" altLang="ko-KR" sz="1200" dirty="0" smtClean="0">
                <a:latin typeface="한컴 윤고딕 230" pitchFamily="18" charset="-127"/>
                <a:ea typeface="한컴 윤고딕 230" pitchFamily="18" charset="-127"/>
              </a:rPr>
              <a:t> </a:t>
            </a:r>
          </a:p>
          <a:p>
            <a:r>
              <a:rPr lang="en-US" altLang="ko-KR" sz="1200" dirty="0" smtClean="0">
                <a:latin typeface="한컴 윤고딕 230" pitchFamily="18" charset="-127"/>
                <a:ea typeface="한컴 윤고딕 230" pitchFamily="18" charset="-127"/>
              </a:rPr>
              <a:t>   (</a:t>
            </a:r>
            <a:r>
              <a:rPr lang="ko-KR" altLang="en-US" sz="1200" dirty="0" smtClean="0">
                <a:latin typeface="한컴 윤고딕 230" pitchFamily="18" charset="-127"/>
                <a:ea typeface="한컴 윤고딕 230" pitchFamily="18" charset="-127"/>
              </a:rPr>
              <a:t>메뉴 </a:t>
            </a:r>
            <a:r>
              <a:rPr lang="ko-KR" altLang="en-US" sz="1200" dirty="0" err="1" smtClean="0">
                <a:latin typeface="한컴 윤고딕 230" pitchFamily="18" charset="-127"/>
                <a:ea typeface="한컴 윤고딕 230" pitchFamily="18" charset="-127"/>
              </a:rPr>
              <a:t>열고닫기</a:t>
            </a:r>
            <a:r>
              <a:rPr lang="en-US" altLang="ko-KR" sz="1200" dirty="0" smtClean="0">
                <a:latin typeface="한컴 윤고딕 230" pitchFamily="18" charset="-127"/>
                <a:ea typeface="한컴 윤고딕 230" pitchFamily="18" charset="-127"/>
              </a:rPr>
              <a:t>)</a:t>
            </a:r>
            <a:r>
              <a:rPr lang="ko-KR" altLang="en-US" sz="1200" dirty="0" smtClean="0">
                <a:latin typeface="한컴 윤고딕 230" pitchFamily="18" charset="-127"/>
                <a:ea typeface="한컴 윤고딕 230" pitchFamily="18" charset="-127"/>
              </a:rPr>
              <a:t> </a:t>
            </a:r>
            <a:endParaRPr lang="ko-KR" altLang="en-US" sz="12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6600" y="364502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한컴 윤고딕 230" pitchFamily="18" charset="-127"/>
                <a:ea typeface="한컴 윤고딕 230" pitchFamily="18" charset="-127"/>
              </a:rPr>
              <a:t>&lt; </a:t>
            </a:r>
            <a:r>
              <a:rPr lang="ko-KR" altLang="en-US" sz="1200" dirty="0" smtClean="0">
                <a:latin typeface="한컴 윤고딕 230" pitchFamily="18" charset="-127"/>
                <a:ea typeface="한컴 윤고딕 230" pitchFamily="18" charset="-127"/>
              </a:rPr>
              <a:t>앨범 슬라이드</a:t>
            </a:r>
            <a:endParaRPr lang="ko-KR" altLang="en-US" sz="12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3074" name="Picture 2" descr="C:\Users\Administrator.Sc-201911131646\Desktop\P20200428_112203897_81F2F028-6D6C-465D-9314-D31E8382F3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30824"/>
            <a:ext cx="1905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3304" y="1730824"/>
            <a:ext cx="1872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메뉴</a:t>
            </a:r>
            <a:endParaRPr lang="en-US" altLang="ko-KR" dirty="0" smtClean="0">
              <a:latin typeface="한컴 윤고딕 230" pitchFamily="18" charset="-127"/>
              <a:ea typeface="한컴 윤고딕 230" pitchFamily="18" charset="-127"/>
            </a:endParaRPr>
          </a:p>
          <a:p>
            <a:endParaRPr lang="en-US" altLang="ko-KR" dirty="0" smtClean="0"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Background: #a8191f opacity(.5)</a:t>
            </a:r>
          </a:p>
          <a:p>
            <a:endParaRPr lang="en-US" altLang="ko-KR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92280" y="3429000"/>
            <a:ext cx="1368152" cy="366249"/>
          </a:xfrm>
          <a:prstGeom prst="rect">
            <a:avLst/>
          </a:prstGeom>
          <a:solidFill>
            <a:srgbClr val="A81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2280" y="407707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Color: </a:t>
            </a:r>
          </a:p>
          <a:p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#</a:t>
            </a:r>
            <a:r>
              <a:rPr lang="en-US" altLang="ko-KR" dirty="0" err="1" smtClean="0">
                <a:latin typeface="한컴 윤고딕 230" pitchFamily="18" charset="-127"/>
                <a:ea typeface="한컴 윤고딕 230" pitchFamily="18" charset="-127"/>
              </a:rPr>
              <a:t>fff</a:t>
            </a:r>
            <a:endParaRPr lang="en-US" altLang="ko-KR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02838" y="4862951"/>
            <a:ext cx="1368152" cy="3662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1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0004" y="1256742"/>
            <a:ext cx="537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한컴 윤고딕 230" pitchFamily="18" charset="-127"/>
                <a:ea typeface="한컴 윤고딕 230" pitchFamily="18" charset="-127"/>
              </a:rPr>
              <a:t>포토샵</a:t>
            </a:r>
            <a:r>
              <a:rPr lang="en-US" altLang="ko-KR" sz="1600" dirty="0">
                <a:latin typeface="한컴 윤고딕 230" pitchFamily="18" charset="-127"/>
                <a:ea typeface="한컴 윤고딕 230" pitchFamily="18" charset="-127"/>
              </a:rPr>
              <a:t>(index)</a:t>
            </a:r>
            <a:r>
              <a:rPr lang="ko-KR" altLang="en-US" sz="1600" dirty="0">
                <a:latin typeface="한컴 윤고딕 230" pitchFamily="18" charset="-127"/>
                <a:ea typeface="한컴 윤고딕 230" pitchFamily="18" charset="-127"/>
              </a:rPr>
              <a:t> 시안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2.Mobile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뺄셈 기호 26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Administrator.Sc-201911131646\Desktop\main3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24" y="1844824"/>
            <a:ext cx="1650010" cy="385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2921024" y="1844824"/>
            <a:ext cx="1650976" cy="4968552"/>
            <a:chOff x="6296574" y="1864762"/>
            <a:chExt cx="1468121" cy="4774440"/>
          </a:xfrm>
        </p:grpSpPr>
        <p:pic>
          <p:nvPicPr>
            <p:cNvPr id="17" name="Picture 5" descr="C:\Users\Administrator.Sc-201911131646\Desktop\main320-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6574" y="5127954"/>
              <a:ext cx="1468121" cy="1511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C:\Users\Administrator.Sc-201911131646\Desktop\main320-4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6574" y="1864762"/>
              <a:ext cx="1468121" cy="327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C:\Users\Administrator.Sc-201911131646\Desktop\bt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844824"/>
            <a:ext cx="163477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2987" y="14754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&lt;main&gt;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04781" y="1475492"/>
            <a:ext cx="166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&lt;menu  </a:t>
            </a:r>
            <a:r>
              <a:rPr lang="en-US" altLang="ko-KR" dirty="0" err="1" smtClean="0">
                <a:latin typeface="한컴 윤고딕 230" pitchFamily="18" charset="-127"/>
                <a:ea typeface="한컴 윤고딕 230" pitchFamily="18" charset="-127"/>
              </a:rPr>
              <a:t>btn</a:t>
            </a:r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&gt;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8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2.Mobile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3" name="뺄셈 기호 12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239198"/>
            <a:ext cx="2057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디바이스 테스트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8948" y="1741619"/>
            <a:ext cx="2133603" cy="4482277"/>
            <a:chOff x="395536" y="1742674"/>
            <a:chExt cx="2133603" cy="4482277"/>
          </a:xfrm>
        </p:grpSpPr>
        <p:pic>
          <p:nvPicPr>
            <p:cNvPr id="4102" name="Picture 6" descr="C:\Users\Administrator.Sc-201911131646\Desktop\아이폰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742674"/>
              <a:ext cx="2133603" cy="3889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95536" y="5578620"/>
              <a:ext cx="108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한컴 윤고딕 230" pitchFamily="18" charset="-127"/>
                  <a:ea typeface="한컴 윤고딕 230" pitchFamily="18" charset="-127"/>
                </a:rPr>
                <a:t>아이폰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8	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68065" y="1741619"/>
            <a:ext cx="2135131" cy="4205277"/>
            <a:chOff x="2339752" y="1742675"/>
            <a:chExt cx="2135131" cy="4205277"/>
          </a:xfrm>
        </p:grpSpPr>
        <p:pic>
          <p:nvPicPr>
            <p:cNvPr id="4104" name="Picture 8" descr="C:\Users\Administrator.Sc-201911131646\Desktop\l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742675"/>
              <a:ext cx="2135131" cy="389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411760" y="557862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LG G5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584974" y="1741619"/>
            <a:ext cx="2126400" cy="4466332"/>
            <a:chOff x="6584974" y="1758619"/>
            <a:chExt cx="2126400" cy="4466332"/>
          </a:xfrm>
        </p:grpSpPr>
        <p:pic>
          <p:nvPicPr>
            <p:cNvPr id="4105" name="Picture 9" descr="C:\Users\Administrator.Sc-201911131646\Desktop\삼성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974" y="1758619"/>
              <a:ext cx="2126400" cy="3882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660232" y="5578620"/>
              <a:ext cx="2034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한컴 윤고딕 230" pitchFamily="18" charset="-127"/>
                  <a:ea typeface="한컴 윤고딕 230" pitchFamily="18" charset="-127"/>
                </a:rPr>
                <a:t>삼성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Galaxy S8, S8+, Note8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478710" y="1741619"/>
            <a:ext cx="2130750" cy="4206333"/>
            <a:chOff x="4454224" y="1741619"/>
            <a:chExt cx="2130750" cy="4206333"/>
          </a:xfrm>
        </p:grpSpPr>
        <p:pic>
          <p:nvPicPr>
            <p:cNvPr id="4103" name="Picture 7" descr="C:\Users\Administrator.Sc-201911131646\Desktop\샤오미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224" y="1741619"/>
              <a:ext cx="2130750" cy="3890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499992" y="557862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한컴 윤고딕 230" pitchFamily="18" charset="-127"/>
                  <a:ea typeface="한컴 윤고딕 230" pitchFamily="18" charset="-127"/>
                </a:rPr>
                <a:t>샤오미</a:t>
              </a:r>
              <a:r>
                <a:rPr lang="ko-KR" altLang="en-US" dirty="0" smtClean="0"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MI3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4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44" y="0"/>
            <a:ext cx="456815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51816" y="458044"/>
            <a:ext cx="204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한컴 윤고딕 230" pitchFamily="18" charset="-127"/>
                <a:ea typeface="한컴 윤고딕 230" pitchFamily="18" charset="-127"/>
              </a:rPr>
              <a:t>INDEX</a:t>
            </a:r>
            <a:endParaRPr lang="ko-KR" altLang="en-US" sz="44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2" name="뺄셈 기호 11"/>
          <p:cNvSpPr/>
          <p:nvPr/>
        </p:nvSpPr>
        <p:spPr>
          <a:xfrm>
            <a:off x="-3868564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655168" y="1799862"/>
            <a:ext cx="2520280" cy="1928118"/>
            <a:chOff x="1691681" y="1747864"/>
            <a:chExt cx="2520280" cy="1928118"/>
          </a:xfrm>
        </p:grpSpPr>
        <p:sp>
          <p:nvSpPr>
            <p:cNvPr id="7" name="TextBox 6"/>
            <p:cNvSpPr txBox="1"/>
            <p:nvPr/>
          </p:nvSpPr>
          <p:spPr>
            <a:xfrm>
              <a:off x="2808313" y="1747864"/>
              <a:ext cx="14036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0" dirty="0" smtClean="0">
                  <a:latin typeface="한컴 윤고딕 230" pitchFamily="18" charset="-127"/>
                  <a:ea typeface="한컴 윤고딕 230" pitchFamily="18" charset="-127"/>
                </a:rPr>
                <a:t>01</a:t>
              </a:r>
              <a:endParaRPr lang="ko-KR" altLang="en-US" sz="70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91681" y="2881200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한컴 윤고딕 230" pitchFamily="18" charset="-127"/>
                  <a:ea typeface="한컴 윤고딕 230" pitchFamily="18" charset="-127"/>
                </a:rPr>
                <a:t>Corporate Website</a:t>
              </a:r>
              <a:endParaRPr lang="ko-KR" altLang="en-US" b="1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91681" y="3368205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한컴 윤고딕 230" pitchFamily="18" charset="-127"/>
                  <a:ea typeface="한컴 윤고딕 230" pitchFamily="18" charset="-127"/>
                </a:rPr>
                <a:t>기업형 웹사이트 기획 </a:t>
              </a:r>
              <a:r>
                <a:rPr lang="en-US" altLang="ko-KR" sz="1400" dirty="0" smtClean="0">
                  <a:latin typeface="한컴 윤고딕 230" pitchFamily="18" charset="-127"/>
                  <a:ea typeface="한컴 윤고딕 230" pitchFamily="18" charset="-127"/>
                </a:rPr>
                <a:t>- </a:t>
              </a:r>
              <a:r>
                <a:rPr lang="ko-KR" altLang="en-US" sz="1400" dirty="0" smtClean="0">
                  <a:latin typeface="한컴 윤고딕 230" pitchFamily="18" charset="-127"/>
                  <a:ea typeface="한컴 윤고딕 230" pitchFamily="18" charset="-127"/>
                </a:rPr>
                <a:t>제작</a:t>
              </a:r>
              <a:endParaRPr lang="ko-KR" altLang="en-US" sz="14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964170" y="1779149"/>
            <a:ext cx="3158034" cy="1969544"/>
            <a:chOff x="4964170" y="1793032"/>
            <a:chExt cx="3158034" cy="1969544"/>
          </a:xfrm>
        </p:grpSpPr>
        <p:sp>
          <p:nvSpPr>
            <p:cNvPr id="9" name="TextBox 8"/>
            <p:cNvSpPr txBox="1"/>
            <p:nvPr/>
          </p:nvSpPr>
          <p:spPr>
            <a:xfrm>
              <a:off x="4964170" y="1793032"/>
              <a:ext cx="14080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0" dirty="0" smtClean="0">
                  <a:latin typeface="한컴 윤고딕 230" pitchFamily="18" charset="-127"/>
                  <a:ea typeface="한컴 윤고딕 230" pitchFamily="18" charset="-127"/>
                </a:rPr>
                <a:t>02</a:t>
              </a:r>
              <a:endParaRPr lang="ko-KR" altLang="en-US" sz="70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64171" y="2947081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한컴 윤고딕 230" pitchFamily="18" charset="-127"/>
                  <a:ea typeface="한컴 윤고딕 230" pitchFamily="18" charset="-127"/>
                </a:rPr>
                <a:t>Mobile Website</a:t>
              </a:r>
              <a:endParaRPr lang="ko-KR" altLang="en-US" b="1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64171" y="3454799"/>
              <a:ext cx="31580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한컴 윤고딕 230" pitchFamily="18" charset="-127"/>
                  <a:ea typeface="한컴 윤고딕 230" pitchFamily="18" charset="-127"/>
                </a:rPr>
                <a:t>모바일</a:t>
              </a:r>
              <a:r>
                <a:rPr lang="ko-KR" altLang="en-US" sz="1400" dirty="0" smtClean="0">
                  <a:latin typeface="한컴 윤고딕 230" pitchFamily="18" charset="-127"/>
                  <a:ea typeface="한컴 윤고딕 230" pitchFamily="18" charset="-127"/>
                </a:rPr>
                <a:t> 웹의 해상도 맞춤 서비스</a:t>
              </a:r>
              <a:endParaRPr lang="ko-KR" altLang="en-US" sz="14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9553" y="4017232"/>
            <a:ext cx="3744415" cy="1928117"/>
            <a:chOff x="576066" y="1747864"/>
            <a:chExt cx="3744415" cy="1928117"/>
          </a:xfrm>
        </p:grpSpPr>
        <p:sp>
          <p:nvSpPr>
            <p:cNvPr id="23" name="TextBox 22"/>
            <p:cNvSpPr txBox="1"/>
            <p:nvPr/>
          </p:nvSpPr>
          <p:spPr>
            <a:xfrm>
              <a:off x="2664297" y="1747864"/>
              <a:ext cx="154766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0" dirty="0" smtClean="0">
                  <a:latin typeface="한컴 윤고딕 230" pitchFamily="18" charset="-127"/>
                  <a:ea typeface="한컴 윤고딕 230" pitchFamily="18" charset="-127"/>
                </a:rPr>
                <a:t>03</a:t>
              </a:r>
              <a:endParaRPr lang="ko-KR" altLang="en-US" sz="70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84178" y="2881200"/>
              <a:ext cx="2627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한컴 윤고딕 230" pitchFamily="18" charset="-127"/>
                  <a:ea typeface="한컴 윤고딕 230" pitchFamily="18" charset="-127"/>
                </a:rPr>
                <a:t>Responsive Website</a:t>
              </a:r>
              <a:endParaRPr lang="ko-KR" altLang="en-US" b="1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6066" y="3368204"/>
              <a:ext cx="3744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한컴 윤고딕 230" pitchFamily="18" charset="-127"/>
                  <a:ea typeface="한컴 윤고딕 230" pitchFamily="18" charset="-127"/>
                </a:rPr>
                <a:t>반응형</a:t>
              </a:r>
              <a:r>
                <a:rPr lang="ko-KR" altLang="en-US" sz="1400" dirty="0" smtClean="0">
                  <a:latin typeface="한컴 윤고딕 230" pitchFamily="18" charset="-127"/>
                  <a:ea typeface="한컴 윤고딕 230" pitchFamily="18" charset="-127"/>
                </a:rPr>
                <a:t> 웹사이트의 해상도 별 </a:t>
              </a:r>
              <a:r>
                <a:rPr lang="ko-KR" altLang="en-US" sz="1400" dirty="0" smtClean="0">
                  <a:latin typeface="한컴 윤고딕 230" pitchFamily="18" charset="-127"/>
                  <a:ea typeface="한컴 윤고딕 230" pitchFamily="18" charset="-127"/>
                </a:rPr>
                <a:t>레이아웃 변화</a:t>
              </a:r>
              <a:endParaRPr lang="ko-KR" altLang="en-US" sz="14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964170" y="3996519"/>
            <a:ext cx="3158034" cy="1969544"/>
            <a:chOff x="4964170" y="1793032"/>
            <a:chExt cx="3158034" cy="1969544"/>
          </a:xfrm>
        </p:grpSpPr>
        <p:sp>
          <p:nvSpPr>
            <p:cNvPr id="27" name="TextBox 26"/>
            <p:cNvSpPr txBox="1"/>
            <p:nvPr/>
          </p:nvSpPr>
          <p:spPr>
            <a:xfrm>
              <a:off x="4964170" y="1793032"/>
              <a:ext cx="176806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0" dirty="0" smtClean="0">
                  <a:latin typeface="한컴 윤고딕 230" pitchFamily="18" charset="-127"/>
                  <a:ea typeface="한컴 윤고딕 230" pitchFamily="18" charset="-127"/>
                </a:rPr>
                <a:t>04</a:t>
              </a:r>
              <a:endParaRPr lang="ko-KR" altLang="en-US" sz="70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64171" y="2947081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latin typeface="한컴 윤고딕 230" pitchFamily="18" charset="-127"/>
                  <a:ea typeface="한컴 윤고딕 230" pitchFamily="18" charset="-127"/>
                </a:rPr>
                <a:t>WordPress</a:t>
              </a:r>
              <a:r>
                <a:rPr lang="en-US" altLang="ko-KR" b="1" dirty="0" smtClean="0">
                  <a:latin typeface="한컴 윤고딕 230" pitchFamily="18" charset="-127"/>
                  <a:ea typeface="한컴 윤고딕 230" pitchFamily="18" charset="-127"/>
                </a:rPr>
                <a:t>	</a:t>
              </a:r>
              <a:endParaRPr lang="ko-KR" altLang="en-US" b="1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64171" y="3454799"/>
              <a:ext cx="31580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한컴 윤고딕 230" pitchFamily="18" charset="-127"/>
                  <a:ea typeface="한컴 윤고딕 230" pitchFamily="18" charset="-127"/>
                </a:rPr>
                <a:t>워드프레스를 활용한 웹사이트 제작</a:t>
              </a:r>
              <a:endParaRPr lang="ko-KR" altLang="en-US" sz="14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5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2.Mobile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3" name="뺄셈 기호 12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23919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한컴 윤고딕 230" pitchFamily="18" charset="-127"/>
                <a:ea typeface="한컴 윤고딕 230" pitchFamily="18" charset="-127"/>
              </a:rPr>
              <a:t>디바이스</a:t>
            </a:r>
            <a:r>
              <a:rPr lang="en-US" altLang="ko-KR" sz="1600" dirty="0" smtClean="0">
                <a:latin typeface="한컴 윤고딕 230" pitchFamily="18" charset="-127"/>
                <a:ea typeface="한컴 윤고딕 230" pitchFamily="18" charset="-127"/>
              </a:rPr>
              <a:t>(</a:t>
            </a:r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가로</a:t>
            </a:r>
            <a:r>
              <a:rPr lang="en-US" altLang="ko-KR" sz="1600" dirty="0" smtClean="0">
                <a:latin typeface="한컴 윤고딕 230" pitchFamily="18" charset="-127"/>
                <a:ea typeface="한컴 윤고딕 230" pitchFamily="18" charset="-127"/>
              </a:rPr>
              <a:t>)</a:t>
            </a:r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 테스트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68959" y="4264939"/>
            <a:ext cx="3609365" cy="2511552"/>
            <a:chOff x="368959" y="4264939"/>
            <a:chExt cx="3609365" cy="2511552"/>
          </a:xfrm>
        </p:grpSpPr>
        <p:sp>
          <p:nvSpPr>
            <p:cNvPr id="20" name="TextBox 19"/>
            <p:cNvSpPr txBox="1"/>
            <p:nvPr/>
          </p:nvSpPr>
          <p:spPr>
            <a:xfrm>
              <a:off x="517982" y="6407159"/>
              <a:ext cx="1163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LG G5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5122" name="Picture 2" descr="C:\Users\Administrator.Sc-201911131646\Desktop\g5-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59" y="4264939"/>
              <a:ext cx="3609365" cy="2003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4850497" y="1772816"/>
            <a:ext cx="3537927" cy="2403741"/>
            <a:chOff x="4644008" y="1772816"/>
            <a:chExt cx="3537927" cy="2403741"/>
          </a:xfrm>
        </p:grpSpPr>
        <p:sp>
          <p:nvSpPr>
            <p:cNvPr id="22" name="TextBox 21"/>
            <p:cNvSpPr txBox="1"/>
            <p:nvPr/>
          </p:nvSpPr>
          <p:spPr>
            <a:xfrm>
              <a:off x="4739508" y="3807225"/>
              <a:ext cx="1601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한컴 윤고딕 230" pitchFamily="18" charset="-127"/>
                  <a:ea typeface="한컴 윤고딕 230" pitchFamily="18" charset="-127"/>
                </a:rPr>
                <a:t>샤오미</a:t>
              </a:r>
              <a:r>
                <a:rPr lang="ko-KR" altLang="en-US" dirty="0" smtClean="0"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MI3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5123" name="Picture 3" descr="C:\Users\Administrator.Sc-201911131646\Desktop\샤오미-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772816"/>
              <a:ext cx="3537927" cy="1963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368959" y="1772816"/>
            <a:ext cx="3537927" cy="2403741"/>
            <a:chOff x="368959" y="1772816"/>
            <a:chExt cx="3537927" cy="2403741"/>
          </a:xfrm>
        </p:grpSpPr>
        <p:pic>
          <p:nvPicPr>
            <p:cNvPr id="5124" name="Picture 4" descr="C:\Users\Administrator.Sc-201911131646\Desktop\아이폰-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59" y="1772816"/>
              <a:ext cx="3537927" cy="1945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17982" y="3807225"/>
              <a:ext cx="1173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한컴 윤고딕 230" pitchFamily="18" charset="-127"/>
                  <a:ea typeface="한컴 윤고딕 230" pitchFamily="18" charset="-127"/>
                </a:rPr>
                <a:t>아이폰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8	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739508" y="4198324"/>
            <a:ext cx="3729889" cy="2715687"/>
            <a:chOff x="4739508" y="4198324"/>
            <a:chExt cx="3729889" cy="2715687"/>
          </a:xfrm>
        </p:grpSpPr>
        <p:sp>
          <p:nvSpPr>
            <p:cNvPr id="21" name="TextBox 20"/>
            <p:cNvSpPr txBox="1"/>
            <p:nvPr/>
          </p:nvSpPr>
          <p:spPr>
            <a:xfrm>
              <a:off x="4739508" y="6267680"/>
              <a:ext cx="22221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한컴 윤고딕 230" pitchFamily="18" charset="-127"/>
                  <a:ea typeface="한컴 윤고딕 230" pitchFamily="18" charset="-127"/>
                </a:rPr>
                <a:t>삼성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Galaxy S8, S8+, Note8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5125" name="Picture 5" descr="C:\Users\Administrator.Sc-201911131646\Desktop\갤럭시-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198324"/>
              <a:ext cx="3609365" cy="2018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96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.Sc-201911131646\Desktop\캡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68253"/>
            <a:ext cx="3675830" cy="31293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2.Mobile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3" name="뺄셈 기호 12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23919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웹 표준 </a:t>
            </a:r>
            <a:r>
              <a:rPr lang="en-US" altLang="ko-KR" sz="1600" dirty="0" smtClean="0">
                <a:latin typeface="한컴 윤고딕 230" pitchFamily="18" charset="-127"/>
                <a:ea typeface="한컴 윤고딕 230" pitchFamily="18" charset="-127"/>
              </a:rPr>
              <a:t>&amp; </a:t>
            </a:r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웹 </a:t>
            </a:r>
            <a:r>
              <a:rPr lang="ko-KR" altLang="en-US" sz="1600" dirty="0" err="1" smtClean="0">
                <a:latin typeface="한컴 윤고딕 230" pitchFamily="18" charset="-127"/>
                <a:ea typeface="한컴 윤고딕 230" pitchFamily="18" charset="-127"/>
              </a:rPr>
              <a:t>접근성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6146" name="Picture 2" descr="C:\Users\Administrator.Sc-201911131646\Desktop\모바일 웹표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0" y="2368254"/>
            <a:ext cx="3675829" cy="31293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308331" y="1969318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W3C </a:t>
            </a:r>
            <a:r>
              <a:rPr lang="ko-KR" altLang="en-US" sz="1600" spc="-150" dirty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표준 </a:t>
            </a:r>
            <a:r>
              <a:rPr lang="ko-KR" altLang="en-US" sz="1600" spc="-150" dirty="0" err="1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마크업</a:t>
            </a:r>
            <a:r>
              <a:rPr lang="ko-KR" altLang="en-US" sz="1600" spc="-150" dirty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 검사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380246"/>
            <a:ext cx="2857500" cy="1905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92857" y="1969318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K-WAH </a:t>
            </a:r>
            <a:r>
              <a:rPr lang="ko-KR" altLang="en-US" sz="1600" spc="-150" dirty="0" err="1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접근성</a:t>
            </a:r>
            <a:r>
              <a:rPr lang="ko-KR" altLang="en-US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  검사</a:t>
            </a:r>
            <a:endParaRPr lang="ko-KR" altLang="en-US" sz="1600" spc="-150" dirty="0">
              <a:solidFill>
                <a:srgbClr val="666666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18" y="4620344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3.Responsive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Administrator.Sc-201911131646\Desktop\디바이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2029956"/>
            <a:ext cx="6010740" cy="367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5436096" y="1916832"/>
            <a:ext cx="3791890" cy="3412721"/>
            <a:chOff x="4892654" y="1772816"/>
            <a:chExt cx="3927818" cy="3553783"/>
          </a:xfrm>
        </p:grpSpPr>
        <p:sp>
          <p:nvSpPr>
            <p:cNvPr id="14" name="TextBox 13"/>
            <p:cNvSpPr txBox="1"/>
            <p:nvPr/>
          </p:nvSpPr>
          <p:spPr>
            <a:xfrm>
              <a:off x="4892655" y="1772816"/>
              <a:ext cx="3711793" cy="544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한컴 윤고딕 230" pitchFamily="18" charset="-127"/>
                  <a:ea typeface="한컴 윤고딕 230" pitchFamily="18" charset="-127"/>
                </a:rPr>
                <a:t>Title. </a:t>
              </a:r>
              <a:r>
                <a:rPr lang="en-US" altLang="ko-KR" sz="2800" dirty="0" smtClean="0">
                  <a:solidFill>
                    <a:srgbClr val="75C8ED"/>
                  </a:solidFill>
                  <a:latin typeface="한컴 윤고딕 230" pitchFamily="18" charset="-127"/>
                  <a:ea typeface="한컴 윤고딕 230" pitchFamily="18" charset="-127"/>
                </a:rPr>
                <a:t>Boss Baby</a:t>
              </a:r>
              <a:endParaRPr lang="ko-KR" altLang="en-US" sz="2800" dirty="0">
                <a:solidFill>
                  <a:srgbClr val="75C8ED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92655" y="2597644"/>
              <a:ext cx="3744416" cy="961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* Skill</a:t>
              </a:r>
            </a:p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HTML5, CSS3,JavaScript &amp; 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jQuery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92654" y="3644638"/>
              <a:ext cx="3853229" cy="67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Duration :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20.04.06~04.13(1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weeks)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2654" y="4365104"/>
              <a:ext cx="3927818" cy="961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URL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  <a:hlinkClick r:id="rId3"/>
                </a:rPr>
                <a:t>http://jds6408.cafe24.com/media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31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38228" y="2348880"/>
            <a:ext cx="47955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고딕 230" pitchFamily="18" charset="-127"/>
                <a:ea typeface="한컴 윤고딕 230" pitchFamily="18" charset="-127"/>
              </a:rPr>
              <a:t>애니메이션 </a:t>
            </a:r>
            <a:r>
              <a:rPr lang="en-US" altLang="ko-KR" sz="2000" dirty="0">
                <a:latin typeface="한컴 윤고딕 230" pitchFamily="18" charset="-127"/>
                <a:ea typeface="한컴 윤고딕 230" pitchFamily="18" charset="-127"/>
              </a:rPr>
              <a:t>"Boss Baby"</a:t>
            </a:r>
            <a:r>
              <a:rPr lang="ko-KR" altLang="en-US" sz="2000" dirty="0">
                <a:latin typeface="한컴 윤고딕 230" pitchFamily="18" charset="-127"/>
                <a:ea typeface="한컴 윤고딕 230" pitchFamily="18" charset="-127"/>
              </a:rPr>
              <a:t>를 </a:t>
            </a:r>
            <a:r>
              <a:rPr lang="ko-KR" altLang="en-US" sz="2000" dirty="0" smtClean="0">
                <a:latin typeface="한컴 윤고딕 230" pitchFamily="18" charset="-127"/>
                <a:ea typeface="한컴 윤고딕 230" pitchFamily="18" charset="-127"/>
              </a:rPr>
              <a:t>주제로</a:t>
            </a:r>
            <a:endParaRPr lang="en-US" altLang="ko-KR" sz="2000" dirty="0" smtClean="0"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2000" dirty="0">
                <a:latin typeface="한컴 윤고딕 230" pitchFamily="18" charset="-127"/>
                <a:ea typeface="한컴 윤고딕 230" pitchFamily="18" charset="-127"/>
              </a:rPr>
              <a:t/>
            </a:r>
            <a:br>
              <a:rPr lang="ko-KR" altLang="en-US" sz="2000" dirty="0">
                <a:latin typeface="한컴 윤고딕 230" pitchFamily="18" charset="-127"/>
                <a:ea typeface="한컴 윤고딕 230" pitchFamily="18" charset="-127"/>
              </a:rPr>
            </a:br>
            <a:r>
              <a:rPr lang="ko-KR" altLang="en-US" sz="2000" dirty="0">
                <a:latin typeface="한컴 윤고딕 230" pitchFamily="18" charset="-127"/>
                <a:ea typeface="한컴 윤고딕 230" pitchFamily="18" charset="-127"/>
              </a:rPr>
              <a:t>한 사이트로써</a:t>
            </a:r>
            <a:r>
              <a:rPr lang="en-US" altLang="ko-KR" sz="2000" dirty="0"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2000" dirty="0">
                <a:latin typeface="한컴 윤고딕 230" pitchFamily="18" charset="-127"/>
                <a:ea typeface="한컴 윤고딕 230" pitchFamily="18" charset="-127"/>
              </a:rPr>
              <a:t>다양한 </a:t>
            </a:r>
            <a:r>
              <a:rPr lang="ko-KR" altLang="en-US" sz="2000" dirty="0" smtClean="0">
                <a:latin typeface="한컴 윤고딕 230" pitchFamily="18" charset="-127"/>
                <a:ea typeface="한컴 윤고딕 230" pitchFamily="18" charset="-127"/>
              </a:rPr>
              <a:t>디바이스에서 </a:t>
            </a:r>
            <a:endParaRPr lang="en-US" altLang="ko-KR" sz="2000" dirty="0" smtClean="0"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endParaRPr lang="en-US" altLang="ko-KR" sz="2000" dirty="0" smtClean="0"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2000" dirty="0" smtClean="0">
                <a:latin typeface="한컴 윤고딕 230" pitchFamily="18" charset="-127"/>
                <a:ea typeface="한컴 윤고딕 230" pitchFamily="18" charset="-127"/>
              </a:rPr>
              <a:t>폭 넓게 이용할 </a:t>
            </a:r>
            <a:r>
              <a:rPr lang="ko-KR" altLang="en-US" sz="2000" dirty="0">
                <a:latin typeface="한컴 윤고딕 230" pitchFamily="18" charset="-127"/>
                <a:ea typeface="한컴 윤고딕 230" pitchFamily="18" charset="-127"/>
              </a:rPr>
              <a:t>수 있도록</a:t>
            </a:r>
            <a:r>
              <a:rPr lang="en-US" altLang="ko-KR" sz="2000" dirty="0"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2000" dirty="0" err="1">
                <a:latin typeface="한컴 윤고딕 230" pitchFamily="18" charset="-127"/>
                <a:ea typeface="한컴 윤고딕 230" pitchFamily="18" charset="-127"/>
              </a:rPr>
              <a:t>반응형</a:t>
            </a:r>
            <a:r>
              <a:rPr lang="ko-KR" altLang="en-US" sz="2000" dirty="0"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ko-KR" altLang="en-US" sz="2000" dirty="0" smtClean="0">
                <a:latin typeface="한컴 윤고딕 230" pitchFamily="18" charset="-127"/>
                <a:ea typeface="한컴 윤고딕 230" pitchFamily="18" charset="-127"/>
              </a:rPr>
              <a:t>웹을</a:t>
            </a:r>
            <a:endParaRPr lang="en-US" altLang="ko-KR" sz="2000" dirty="0" smtClean="0"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2000" dirty="0" smtClean="0">
                <a:latin typeface="한컴 윤고딕 230" pitchFamily="18" charset="-127"/>
                <a:ea typeface="한컴 윤고딕 230" pitchFamily="18" charset="-127"/>
              </a:rPr>
              <a:t> </a:t>
            </a:r>
            <a:endParaRPr lang="en-US" altLang="ko-KR" sz="2000" dirty="0" smtClean="0"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2000" dirty="0" smtClean="0">
                <a:latin typeface="한컴 윤고딕 230" pitchFamily="18" charset="-127"/>
                <a:ea typeface="한컴 윤고딕 230" pitchFamily="18" charset="-127"/>
              </a:rPr>
              <a:t>구축하였습니다</a:t>
            </a:r>
            <a:r>
              <a:rPr lang="en-US" altLang="ko-KR" sz="2000" dirty="0">
                <a:latin typeface="한컴 윤고딕 230" pitchFamily="18" charset="-127"/>
                <a:ea typeface="한컴 윤고딕 230" pitchFamily="18" charset="-127"/>
              </a:rPr>
              <a:t>.</a:t>
            </a:r>
            <a:endParaRPr lang="ko-KR" altLang="en-US" sz="2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3.Responsive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9" name="뺄셈 기호 8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03648" y="2080592"/>
            <a:ext cx="6264696" cy="2736304"/>
          </a:xfrm>
          <a:prstGeom prst="rect">
            <a:avLst/>
          </a:prstGeom>
          <a:noFill/>
          <a:ln>
            <a:solidFill>
              <a:srgbClr val="75C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0004" y="1256742"/>
            <a:ext cx="2057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페이퍼 스케치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뺄셈 기호 26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3.Responsive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027" name="Picture 3" descr="C:\Users\Administrator.Sc-201911131646\Desktop\P20200428_145833817_FA0DA0FC-48C0-4F6F-A49F-CD65DABF49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63031"/>
            <a:ext cx="18288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11131646\Desktop\P20200428_145833817_FA0DA0FC-48C0-4F6F-A49F-CD65DABF4983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240" y="1563031"/>
            <a:ext cx="18288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11131646\Desktop\P20200428_145833817_FA0DA0FC-48C0-4F6F-A49F-CD65DABF49831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00" y="1563031"/>
            <a:ext cx="18288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.Sc-201911131646\Desktop\P20200428_145833817_FA0DA0FC-48C0-4F6F-A49F-CD65DABF498311111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20" y="1563031"/>
            <a:ext cx="1828800" cy="4876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3528" y="6509180"/>
            <a:ext cx="220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Wide PC/</a:t>
            </a:r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일반 </a:t>
            </a:r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PC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73694" y="6516052"/>
            <a:ext cx="175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Mobile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04783" y="6495438"/>
            <a:ext cx="175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Tablet(small)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5871" y="6502309"/>
            <a:ext cx="175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Tablet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06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뺄셈 기호 26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3.Responsive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004" y="1256742"/>
            <a:ext cx="537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한컴 윤고딕 230" pitchFamily="18" charset="-127"/>
                <a:ea typeface="한컴 윤고딕 230" pitchFamily="18" charset="-127"/>
              </a:rPr>
              <a:t>포토샵</a:t>
            </a:r>
            <a:r>
              <a:rPr lang="en-US" altLang="ko-KR" sz="1600" dirty="0">
                <a:latin typeface="한컴 윤고딕 230" pitchFamily="18" charset="-127"/>
                <a:ea typeface="한컴 윤고딕 230" pitchFamily="18" charset="-127"/>
              </a:rPr>
              <a:t>(index)</a:t>
            </a:r>
            <a:r>
              <a:rPr lang="ko-KR" altLang="en-US" sz="1600" dirty="0">
                <a:latin typeface="한컴 윤고딕 230" pitchFamily="18" charset="-127"/>
                <a:ea typeface="한컴 윤고딕 230" pitchFamily="18" charset="-127"/>
              </a:rPr>
              <a:t> 시안</a:t>
            </a:r>
          </a:p>
        </p:txBody>
      </p:sp>
      <p:pic>
        <p:nvPicPr>
          <p:cNvPr id="12" name="Picture 9" descr="C:\Users\Administrator.Sc-201911131646\Desktop\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063" y="1844824"/>
            <a:ext cx="1905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갈매기형 수장 12"/>
          <p:cNvSpPr/>
          <p:nvPr/>
        </p:nvSpPr>
        <p:spPr>
          <a:xfrm>
            <a:off x="4175956" y="3717032"/>
            <a:ext cx="216024" cy="288032"/>
          </a:xfrm>
          <a:prstGeom prst="chevron">
            <a:avLst/>
          </a:prstGeom>
          <a:solidFill>
            <a:srgbClr val="75C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5596" y="198120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첫 시안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1960" y="198120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수정 시안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039" y="212743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동영상 삽입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29278" y="4365104"/>
            <a:ext cx="166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레이아웃 변경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29278" y="4981213"/>
            <a:ext cx="166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한컴 윤고딕 230" pitchFamily="18" charset="-127"/>
                <a:ea typeface="한컴 윤고딕 230" pitchFamily="18" charset="-127"/>
              </a:rPr>
              <a:t>레이아웃 변경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4102" name="Picture 6" descr="C:\Users\Administrator.Sc-201911131646\Desktop\bossbaby_lay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1844824"/>
            <a:ext cx="103822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3.Responsive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123919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기본 설정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902436" y="1655409"/>
            <a:ext cx="2990043" cy="4930329"/>
            <a:chOff x="5902436" y="1655409"/>
            <a:chExt cx="2990043" cy="4930329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36B50EE-3C3E-4BE9-A313-E59D52B1E054}"/>
                </a:ext>
              </a:extLst>
            </p:cNvPr>
            <p:cNvSpPr txBox="1"/>
            <p:nvPr/>
          </p:nvSpPr>
          <p:spPr>
            <a:xfrm>
              <a:off x="5902436" y="2061423"/>
              <a:ext cx="2990043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Index&gt;</a:t>
              </a:r>
            </a:p>
            <a:p>
              <a:pPr marL="285750" indent="-285750">
                <a:buFontTx/>
                <a:buChar char="-"/>
              </a:pPr>
              <a:r>
                <a:rPr lang="pt-BR" altLang="ko-KR" sz="1600" smtClean="0">
                  <a:latin typeface="한컴 윤고딕 230" pitchFamily="18" charset="-127"/>
                  <a:ea typeface="한컴 윤고딕 230" pitchFamily="18" charset="-127"/>
                </a:rPr>
                <a:t>Charcter</a:t>
              </a:r>
            </a:p>
            <a:p>
              <a:pPr marL="285750" indent="-285750">
                <a:buFontTx/>
                <a:buChar char="-"/>
              </a:pPr>
              <a:r>
                <a:rPr lang="pt-BR" altLang="ko-KR" sz="1600" smtClean="0">
                  <a:latin typeface="한컴 윤고딕 230" pitchFamily="18" charset="-127"/>
                  <a:ea typeface="한컴 윤고딕 230" pitchFamily="18" charset="-127"/>
                </a:rPr>
                <a:t>Series</a:t>
              </a: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pt-BR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Trailer</a:t>
              </a:r>
            </a:p>
            <a:p>
              <a:pPr marL="285750" indent="-285750">
                <a:buFontTx/>
                <a:buChar char="-"/>
              </a:pPr>
              <a:r>
                <a:rPr lang="pt-BR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Gallery</a:t>
              </a:r>
            </a:p>
            <a:p>
              <a:pPr marL="285750" indent="-285750">
                <a:buFontTx/>
                <a:buChar char="-"/>
              </a:pP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</a:t>
              </a:r>
              <a:r>
                <a:rPr lang="en-US" altLang="ko-KR" sz="1600" dirty="0" err="1" smtClean="0">
                  <a:latin typeface="한컴 윤고딕 230" pitchFamily="18" charset="-127"/>
                  <a:ea typeface="한컴 윤고딕 230" pitchFamily="18" charset="-127"/>
                </a:rPr>
                <a:t>Charcter</a:t>
              </a:r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&gt;</a:t>
              </a:r>
            </a:p>
            <a:p>
              <a:pPr marL="285750" indent="-285750">
                <a:buFontTx/>
                <a:buChar char="-"/>
              </a:pPr>
              <a:r>
                <a:rPr lang="pt-BR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Charcter </a:t>
              </a:r>
              <a:r>
                <a:rPr lang="ko-KR" altLang="en-US" sz="1600" dirty="0" smtClean="0">
                  <a:latin typeface="한컴 윤고딕 230" pitchFamily="18" charset="-127"/>
                  <a:ea typeface="한컴 윤고딕 230" pitchFamily="18" charset="-127"/>
                </a:rPr>
                <a:t>소</a:t>
              </a:r>
              <a:r>
                <a:rPr lang="ko-KR" altLang="en-US" sz="1600" dirty="0">
                  <a:latin typeface="한컴 윤고딕 230" pitchFamily="18" charset="-127"/>
                  <a:ea typeface="한컴 윤고딕 230" pitchFamily="18" charset="-127"/>
                </a:rPr>
                <a:t>개</a:t>
              </a: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pt-BR" altLang="ko-KR" sz="1600" dirty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Trailer&gt;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한컴 윤고딕 230" pitchFamily="18" charset="-127"/>
                  <a:ea typeface="한컴 윤고딕 230" pitchFamily="18" charset="-127"/>
                </a:rPr>
                <a:t>예고편 소개</a:t>
              </a: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600" dirty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Series&gt;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한컴 윤고딕 230" pitchFamily="18" charset="-127"/>
                  <a:ea typeface="한컴 윤고딕 230" pitchFamily="18" charset="-127"/>
                </a:rPr>
                <a:t>시리즈 소개</a:t>
              </a: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endParaRPr lang="en-US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600" dirty="0" smtClean="0">
                  <a:latin typeface="한컴 윤고딕 230" pitchFamily="18" charset="-127"/>
                  <a:ea typeface="한컴 윤고딕 230" pitchFamily="18" charset="-127"/>
                </a:rPr>
                <a:t> &lt;/ Gallery&gt;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 smtClean="0">
                  <a:latin typeface="한컴 윤고딕 230" pitchFamily="18" charset="-127"/>
                  <a:ea typeface="한컴 윤고딕 230" pitchFamily="18" charset="-127"/>
                </a:rPr>
                <a:t>보스베이비 사진</a:t>
              </a: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endParaRPr lang="en-US" altLang="ko-KR" sz="1600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EC95854B-B88E-4414-9871-6B2948ABCF58}"/>
                </a:ext>
              </a:extLst>
            </p:cNvPr>
            <p:cNvSpPr/>
            <p:nvPr/>
          </p:nvSpPr>
          <p:spPr>
            <a:xfrm>
              <a:off x="5902437" y="1655409"/>
              <a:ext cx="2592288" cy="3600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한컴 윤고딕 230" pitchFamily="18" charset="-127"/>
                  <a:ea typeface="한컴 윤고딕 230" pitchFamily="18" charset="-127"/>
                </a:rPr>
                <a:t>Site Map</a:t>
              </a:r>
              <a:endParaRPr lang="ko-KR" altLang="en-US" dirty="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47483" y="1701462"/>
            <a:ext cx="5076645" cy="4545179"/>
            <a:chOff x="647483" y="1701462"/>
            <a:chExt cx="5076645" cy="4545179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D8B065D2-A537-40A9-B8D1-740E3E61561B}"/>
                </a:ext>
              </a:extLst>
            </p:cNvPr>
            <p:cNvSpPr/>
            <p:nvPr/>
          </p:nvSpPr>
          <p:spPr>
            <a:xfrm>
              <a:off x="2123728" y="5564747"/>
              <a:ext cx="485129" cy="66997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75B1CEBF-0244-4AF9-AC55-1C2BAC01EBFD}"/>
                </a:ext>
              </a:extLst>
            </p:cNvPr>
            <p:cNvSpPr/>
            <p:nvPr/>
          </p:nvSpPr>
          <p:spPr>
            <a:xfrm>
              <a:off x="3141951" y="5564747"/>
              <a:ext cx="485129" cy="669974"/>
            </a:xfrm>
            <a:prstGeom prst="rect">
              <a:avLst/>
            </a:prstGeom>
            <a:solidFill>
              <a:srgbClr val="75C8E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729A0516-9E01-47B6-A9A0-50E94EE5D879}"/>
                </a:ext>
              </a:extLst>
            </p:cNvPr>
            <p:cNvSpPr/>
            <p:nvPr/>
          </p:nvSpPr>
          <p:spPr>
            <a:xfrm>
              <a:off x="4160175" y="5564747"/>
              <a:ext cx="495854" cy="68189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56213" y="1701462"/>
              <a:ext cx="2281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Font-Size : 16px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6214" y="2015449"/>
              <a:ext cx="4563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Font-Family : 'Acme</a:t>
              </a:r>
              <a:r>
                <a:rPr lang="en-US" altLang="ko-KR" dirty="0">
                  <a:latin typeface="한컴 윤고딕 230" pitchFamily="18" charset="-127"/>
                  <a:ea typeface="한컴 윤고딕 230" pitchFamily="18" charset="-127"/>
                </a:rPr>
                <a:t>',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sans-serif ( Heading )</a:t>
              </a:r>
            </a:p>
          </p:txBody>
        </p:sp>
        <p:pic>
          <p:nvPicPr>
            <p:cNvPr id="8197" name="Picture 5" descr="C:\Users\Administrator.Sc-201911131646\Desktop\캡처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4032782"/>
              <a:ext cx="2036447" cy="908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C:\Users\Administrator.Sc-201911131646\Desktop\캡처1235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2497095"/>
              <a:ext cx="2037675" cy="891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051720" y="3524195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'Indie Flower', cursive (</a:t>
              </a:r>
              <a:r>
                <a:rPr lang="ko-KR" altLang="en-US" dirty="0" err="1" smtClean="0">
                  <a:latin typeface="한컴 윤고딕 230" pitchFamily="18" charset="-127"/>
                  <a:ea typeface="한컴 윤고딕 230" pitchFamily="18" charset="-127"/>
                </a:rPr>
                <a:t>본문글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483" y="5085184"/>
              <a:ext cx="456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Font-Color : ‘#333‘ , ‘#75c8ed’ , ‘#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fff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6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3.Responsive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1239198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해상도별 레이아웃 반응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5" name="갈매기형 수장 4"/>
          <p:cNvSpPr/>
          <p:nvPr/>
        </p:nvSpPr>
        <p:spPr>
          <a:xfrm>
            <a:off x="2956122" y="3520481"/>
            <a:ext cx="216024" cy="288032"/>
          </a:xfrm>
          <a:prstGeom prst="chevron">
            <a:avLst/>
          </a:prstGeom>
          <a:solidFill>
            <a:srgbClr val="75C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1560" y="1576265"/>
            <a:ext cx="2200546" cy="5302247"/>
            <a:chOff x="611560" y="1576265"/>
            <a:chExt cx="2200546" cy="5302247"/>
          </a:xfrm>
        </p:grpSpPr>
        <p:sp>
          <p:nvSpPr>
            <p:cNvPr id="28" name="TextBox 27"/>
            <p:cNvSpPr txBox="1"/>
            <p:nvPr/>
          </p:nvSpPr>
          <p:spPr>
            <a:xfrm>
              <a:off x="611560" y="6509180"/>
              <a:ext cx="2200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Wide PC/</a:t>
              </a:r>
              <a:r>
                <a:rPr lang="ko-KR" altLang="en-US" dirty="0" smtClean="0">
                  <a:latin typeface="한컴 윤고딕 230" pitchFamily="18" charset="-127"/>
                  <a:ea typeface="한컴 윤고딕 230" pitchFamily="18" charset="-127"/>
                </a:rPr>
                <a:t>일반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PC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9225" name="Picture 9" descr="C:\Users\Administrator.Sc-201911131646\Desktop\128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333" y="1576265"/>
              <a:ext cx="19050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갈매기형 수장 33"/>
          <p:cNvSpPr/>
          <p:nvPr/>
        </p:nvSpPr>
        <p:spPr>
          <a:xfrm>
            <a:off x="4792326" y="3520481"/>
            <a:ext cx="216024" cy="288032"/>
          </a:xfrm>
          <a:prstGeom prst="chevron">
            <a:avLst/>
          </a:prstGeom>
          <a:solidFill>
            <a:srgbClr val="75C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>
            <a:off x="6628530" y="3520481"/>
            <a:ext cx="216024" cy="288032"/>
          </a:xfrm>
          <a:prstGeom prst="chevron">
            <a:avLst/>
          </a:prstGeom>
          <a:solidFill>
            <a:srgbClr val="75C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00043" y="-3080"/>
            <a:ext cx="1656184" cy="1323439"/>
          </a:xfrm>
          <a:prstGeom prst="rect">
            <a:avLst/>
          </a:prstGeom>
          <a:solidFill>
            <a:srgbClr val="75C8ED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*</a:t>
            </a:r>
            <a:r>
              <a:rPr lang="ko-KR" altLang="en-US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기준 해상도 설정</a:t>
            </a:r>
            <a:r>
              <a:rPr lang="en-US" altLang="ko-KR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*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1000" dirty="0" err="1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와이드</a:t>
            </a:r>
            <a:r>
              <a:rPr lang="ko-KR" altLang="en-US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PC : 1600px</a:t>
            </a: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일반 </a:t>
            </a:r>
            <a:r>
              <a:rPr lang="en-US" altLang="ko-KR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PC : 1280px</a:t>
            </a: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Tablet : 1024px</a:t>
            </a: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소형 </a:t>
            </a:r>
            <a:r>
              <a:rPr lang="en-US" altLang="ko-KR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Tablet : 768px</a:t>
            </a: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Mobile : 480px ~ 640px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661726" y="1576265"/>
            <a:ext cx="1757115" cy="5309119"/>
            <a:chOff x="6661726" y="1576265"/>
            <a:chExt cx="1757115" cy="5309119"/>
          </a:xfrm>
        </p:grpSpPr>
        <p:sp>
          <p:nvSpPr>
            <p:cNvPr id="25" name="TextBox 24"/>
            <p:cNvSpPr txBox="1"/>
            <p:nvPr/>
          </p:nvSpPr>
          <p:spPr>
            <a:xfrm>
              <a:off x="6661726" y="6516052"/>
              <a:ext cx="1757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Mobile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5122" name="Picture 2" descr="C:\Users\Administrator.Sc-201911131646\Desktop\mobi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108" y="1576265"/>
              <a:ext cx="51435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4792815" y="1576265"/>
            <a:ext cx="1757115" cy="5288505"/>
            <a:chOff x="4792815" y="1576265"/>
            <a:chExt cx="1757115" cy="5288505"/>
          </a:xfrm>
        </p:grpSpPr>
        <p:sp>
          <p:nvSpPr>
            <p:cNvPr id="39" name="TextBox 38"/>
            <p:cNvSpPr txBox="1"/>
            <p:nvPr/>
          </p:nvSpPr>
          <p:spPr>
            <a:xfrm>
              <a:off x="4792815" y="6495438"/>
              <a:ext cx="1757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Tablet(small)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5123" name="Picture 3" descr="C:\Users\Administrator.Sc-201911131646\Desktop\768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035" y="1576265"/>
              <a:ext cx="8286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2923903" y="1576265"/>
            <a:ext cx="1757115" cy="5295376"/>
            <a:chOff x="2923903" y="1576265"/>
            <a:chExt cx="1757115" cy="5295376"/>
          </a:xfrm>
        </p:grpSpPr>
        <p:sp>
          <p:nvSpPr>
            <p:cNvPr id="38" name="TextBox 37"/>
            <p:cNvSpPr txBox="1"/>
            <p:nvPr/>
          </p:nvSpPr>
          <p:spPr>
            <a:xfrm>
              <a:off x="2923903" y="6502309"/>
              <a:ext cx="1757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Tablet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5124" name="Picture 4" descr="C:\Users\Administrator.Sc-201911131646\Desktop\102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823" y="1576265"/>
              <a:ext cx="1057275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/>
          <p:cNvSpPr/>
          <p:nvPr/>
        </p:nvSpPr>
        <p:spPr>
          <a:xfrm>
            <a:off x="3283066" y="2390405"/>
            <a:ext cx="1047750" cy="8640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71434" y="3789040"/>
            <a:ext cx="1047750" cy="1722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266614" y="3808512"/>
            <a:ext cx="814233" cy="797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278543" y="2492896"/>
            <a:ext cx="513573" cy="1584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88270" y="4581128"/>
            <a:ext cx="514351" cy="861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뺄셈 기호 12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23919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웹 표준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접근성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308331" y="1969318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W3C </a:t>
            </a:r>
            <a:r>
              <a:rPr lang="ko-KR" altLang="en-US" sz="1600" spc="-150" dirty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표준 </a:t>
            </a:r>
            <a:r>
              <a:rPr lang="ko-KR" altLang="en-US" sz="1600" spc="-150" dirty="0" err="1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마크업</a:t>
            </a:r>
            <a:r>
              <a:rPr lang="ko-KR" altLang="en-US" sz="1600" spc="-150" dirty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 검사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3.Responsive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1267" name="Picture 3" descr="C:\Users\Administrator.Sc-201911131646\Desktop\캡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77" y="2328999"/>
            <a:ext cx="3370541" cy="30372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18" y="4620344"/>
            <a:ext cx="2857500" cy="1905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514300" y="1969318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K-WAH </a:t>
            </a:r>
            <a:r>
              <a:rPr lang="ko-KR" altLang="en-US" sz="1600" spc="-150" dirty="0" err="1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접근성</a:t>
            </a:r>
            <a:r>
              <a:rPr lang="ko-KR" altLang="en-US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  검사</a:t>
            </a:r>
            <a:endParaRPr lang="ko-KR" altLang="en-US" sz="1600" spc="-150" dirty="0">
              <a:solidFill>
                <a:srgbClr val="666666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1268" name="Picture 4" descr="C:\Users\Administrator.Sc-201911131646\Desktop\캡처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06" y="2328999"/>
            <a:ext cx="3382938" cy="30037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380246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4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4.WordPress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932040" y="1916832"/>
            <a:ext cx="4464496" cy="1677624"/>
            <a:chOff x="4892654" y="1772816"/>
            <a:chExt cx="3927818" cy="1746967"/>
          </a:xfrm>
        </p:grpSpPr>
        <p:sp>
          <p:nvSpPr>
            <p:cNvPr id="14" name="TextBox 13"/>
            <p:cNvSpPr txBox="1"/>
            <p:nvPr/>
          </p:nvSpPr>
          <p:spPr>
            <a:xfrm>
              <a:off x="4892655" y="1772816"/>
              <a:ext cx="3711793" cy="51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dirty="0" err="1" smtClean="0">
                  <a:latin typeface="한컴 윤고딕 230" pitchFamily="18" charset="-127"/>
                  <a:ea typeface="한컴 윤고딕 230" pitchFamily="18" charset="-127"/>
                </a:rPr>
                <a:t>Title.</a:t>
              </a:r>
              <a:r>
                <a:rPr lang="en-US" altLang="ko-KR" sz="2600" dirty="0" err="1" smtClean="0">
                  <a:solidFill>
                    <a:srgbClr val="DAA520"/>
                  </a:solidFill>
                  <a:latin typeface="한컴 윤고딕 230" pitchFamily="18" charset="-127"/>
                  <a:ea typeface="한컴 윤고딕 230" pitchFamily="18" charset="-127"/>
                </a:rPr>
                <a:t>VivenneWestwood</a:t>
              </a:r>
              <a:endParaRPr lang="ko-KR" altLang="en-US" sz="2600" dirty="0">
                <a:solidFill>
                  <a:srgbClr val="DAA520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92655" y="2414718"/>
              <a:ext cx="3711793" cy="67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Duration : </a:t>
              </a:r>
            </a:p>
            <a:p>
              <a:r>
                <a:rPr lang="en-US" altLang="ko-KR" dirty="0"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  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20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.04.15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~ 04.18(1 weeks)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2654" y="3135185"/>
              <a:ext cx="3927818" cy="384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URL</a:t>
              </a:r>
              <a:endParaRPr lang="en-US" altLang="ko-KR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2290" name="Picture 2" descr="C:\Users\Administrator.Sc-201911131646\Desktop\w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363" y="2679431"/>
            <a:ext cx="6046515" cy="370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hlinkClick r:id="rId3" action="ppaction://hlinkfile"/>
          </p:cNvPr>
          <p:cNvSpPr txBox="1"/>
          <p:nvPr/>
        </p:nvSpPr>
        <p:spPr>
          <a:xfrm>
            <a:off x="4932041" y="3548289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  <a:hlinkClick r:id="rId4"/>
              </a:rPr>
              <a:t>http://jds64080.dothome.co.kr/wp</a:t>
            </a:r>
            <a:endParaRPr lang="en-US" altLang="ko-KR" dirty="0" smtClean="0"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9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604622" y="1628800"/>
            <a:ext cx="4431874" cy="3238619"/>
            <a:chOff x="4892654" y="1772816"/>
            <a:chExt cx="4059741" cy="3238619"/>
          </a:xfrm>
        </p:grpSpPr>
        <p:sp>
          <p:nvSpPr>
            <p:cNvPr id="14" name="TextBox 13"/>
            <p:cNvSpPr txBox="1"/>
            <p:nvPr/>
          </p:nvSpPr>
          <p:spPr>
            <a:xfrm>
              <a:off x="4892655" y="1772816"/>
              <a:ext cx="3711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atin typeface="한컴 윤고딕 230" pitchFamily="18" charset="-127"/>
                  <a:ea typeface="한컴 윤고딕 230" pitchFamily="18" charset="-127"/>
                </a:rPr>
                <a:t>Title. </a:t>
              </a:r>
              <a:r>
                <a:rPr lang="ko-KR" altLang="en-US" sz="2800" dirty="0" err="1" smtClean="0">
                  <a:solidFill>
                    <a:srgbClr val="A8191F"/>
                  </a:solidFill>
                  <a:latin typeface="한컴 윤고딕 230" pitchFamily="18" charset="-127"/>
                  <a:ea typeface="한컴 윤고딕 230" pitchFamily="18" charset="-127"/>
                </a:rPr>
                <a:t>도로시</a:t>
              </a:r>
              <a:r>
                <a:rPr lang="ko-KR" altLang="en-US" sz="2800" dirty="0" smtClean="0">
                  <a:solidFill>
                    <a:srgbClr val="A8191F"/>
                  </a:solidFill>
                  <a:latin typeface="한컴 윤고딕 230" pitchFamily="18" charset="-127"/>
                  <a:ea typeface="한컴 윤고딕 230" pitchFamily="18" charset="-127"/>
                </a:rPr>
                <a:t> 컴퍼니</a:t>
              </a:r>
              <a:endParaRPr lang="ko-KR" altLang="en-US" sz="2800" dirty="0">
                <a:solidFill>
                  <a:srgbClr val="A8191F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92655" y="2647171"/>
              <a:ext cx="37444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* Skill</a:t>
              </a:r>
            </a:p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HTML5, CSS3,JavaScript &amp; 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jQuery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, Ajax(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Json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), 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php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(in 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clude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92654" y="3644637"/>
              <a:ext cx="3744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Duration : </a:t>
              </a:r>
            </a:p>
            <a:p>
              <a:r>
                <a:rPr lang="en-US" altLang="ko-KR" dirty="0"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  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20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.02.26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~ 03.18 (2 weeks)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2654" y="4365104"/>
              <a:ext cx="4059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* URL 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  <a:hlinkClick r:id="rId2"/>
                </a:rPr>
                <a:t>http://jds6408.cafe24.com/dorothy</a:t>
              </a:r>
              <a:endParaRPr lang="ko-KR" altLang="en-US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026" name="Picture 2" descr="E:\htdocs\portfolio_ppt\img\desk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" y="2276873"/>
            <a:ext cx="441825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E:\htdocs\portfolio_ppt\img\2020-05-19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1" y="2420888"/>
            <a:ext cx="4156825" cy="212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3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latin typeface="한컴 윤고딕 230" pitchFamily="18" charset="-127"/>
                <a:ea typeface="한컴 윤고딕 230" pitchFamily="18" charset="-127"/>
              </a:rPr>
              <a:t>WordPress</a:t>
            </a:r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1239198"/>
            <a:ext cx="311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테마 선정 및 사용 플러그인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21" y="1733116"/>
            <a:ext cx="3571875" cy="3571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165" y="2578388"/>
            <a:ext cx="3270680" cy="18813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69081" y="5546036"/>
            <a:ext cx="1726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적용 테마 </a:t>
            </a:r>
            <a:r>
              <a:rPr lang="en-US" altLang="ko-KR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: Sydney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93060" y="5454849"/>
            <a:ext cx="2282997" cy="422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사용 </a:t>
            </a:r>
            <a:r>
              <a:rPr lang="en-US" altLang="ko-KR" sz="1600" spc="-150" dirty="0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Plug-in : </a:t>
            </a:r>
            <a:r>
              <a:rPr lang="en-US" altLang="ko-KR" sz="1600" spc="-150" dirty="0" err="1" smtClean="0">
                <a:solidFill>
                  <a:srgbClr val="666666"/>
                </a:solidFill>
                <a:latin typeface="한컴 윤고딕 230" pitchFamily="18" charset="-127"/>
                <a:ea typeface="한컴 윤고딕 230" pitchFamily="18" charset="-127"/>
              </a:rPr>
              <a:t>Elementor</a:t>
            </a:r>
            <a:endParaRPr lang="en-US" altLang="ko-KR" sz="1600" spc="-150" dirty="0" smtClean="0">
              <a:solidFill>
                <a:srgbClr val="666666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10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1239198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상세 디자인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latin typeface="한컴 윤고딕 230" pitchFamily="18" charset="-127"/>
                <a:ea typeface="한컴 윤고딕 230" pitchFamily="18" charset="-127"/>
              </a:rPr>
              <a:t>WordPress</a:t>
            </a:r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1831665"/>
            <a:ext cx="175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Main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1831665"/>
            <a:ext cx="175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Sub-1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6146" name="Picture 2" descr="C:\Users\Administrator.Sc-201911131646\Desktop\ind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63" y="1772816"/>
            <a:ext cx="126682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dministrator.Sc-201911131646\Desktop\ab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72816"/>
            <a:ext cx="3038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8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1239198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상세 디자인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7179" y="503216"/>
            <a:ext cx="633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latin typeface="한컴 윤고딕 230" pitchFamily="18" charset="-127"/>
                <a:ea typeface="한컴 윤고딕 230" pitchFamily="18" charset="-127"/>
              </a:rPr>
              <a:t>WordPress</a:t>
            </a:r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1831665"/>
            <a:ext cx="175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Sub-2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43077" y="1831665"/>
            <a:ext cx="175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한컴 윤고딕 230" pitchFamily="18" charset="-127"/>
                <a:ea typeface="한컴 윤고딕 230" pitchFamily="18" charset="-127"/>
              </a:rPr>
              <a:t>Sub-3</a:t>
            </a:r>
            <a:endParaRPr lang="ko-KR" altLang="en-US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7170" name="Picture 2" descr="C:\Users\Administrator.Sc-201911131646\Desktop\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1708057"/>
            <a:ext cx="24288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istrator.Sc-201911131646\Desktop\colle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1648544"/>
            <a:ext cx="21621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72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>
                <a:latin typeface="한컴 윤고딕 230" pitchFamily="18" charset="-127"/>
                <a:ea typeface="한컴 윤고딕 230" pitchFamily="18" charset="-127"/>
              </a:rPr>
              <a:t>&lt;/&gt;</a:t>
            </a:r>
            <a:r>
              <a:rPr lang="ko-KR" altLang="en-US" sz="4800" dirty="0" smtClean="0">
                <a:latin typeface="한컴 윤고딕 230" pitchFamily="18" charset="-127"/>
                <a:ea typeface="한컴 윤고딕 230" pitchFamily="18" charset="-127"/>
              </a:rPr>
              <a:t>감사합니다</a:t>
            </a:r>
            <a:endParaRPr lang="ko-KR" altLang="en-US" sz="48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2" name="뺄셈 기호 11"/>
          <p:cNvSpPr/>
          <p:nvPr/>
        </p:nvSpPr>
        <p:spPr>
          <a:xfrm>
            <a:off x="467544" y="3323083"/>
            <a:ext cx="8352928" cy="45719"/>
          </a:xfrm>
          <a:prstGeom prst="mathMinu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9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E:\htdocs\portfolio_ppt\img\troub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071226"/>
            <a:ext cx="5492467" cy="263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htdocs\portfolio_ppt\img\troubl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39"/>
            <a:ext cx="4645574" cy="27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htdocs\portfolio_ppt\img\troubl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060848"/>
            <a:ext cx="2794393" cy="26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3254" y="4986222"/>
            <a:ext cx="858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텍스트로 충분히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 가능한 정보들을 </a:t>
            </a:r>
            <a:r>
              <a:rPr lang="en-US" altLang="ko-KR" dirty="0" err="1" smtClean="0"/>
              <a:t>img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3254" y="5395743"/>
            <a:ext cx="858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갤러리 사진들을 전부 </a:t>
            </a:r>
            <a:r>
              <a:rPr lang="ko-KR" altLang="en-US" dirty="0" smtClean="0"/>
              <a:t>한 사이즈로 </a:t>
            </a:r>
            <a:r>
              <a:rPr lang="ko-KR" altLang="en-US" dirty="0"/>
              <a:t>처리해놔서 사진들이 </a:t>
            </a:r>
            <a:r>
              <a:rPr lang="ko-KR" altLang="en-US" dirty="0" smtClean="0"/>
              <a:t>늘어</a:t>
            </a:r>
            <a:r>
              <a:rPr lang="ko-KR" altLang="en-US" dirty="0"/>
              <a:t>나</a:t>
            </a:r>
            <a:r>
              <a:rPr lang="ko-KR" altLang="en-US" dirty="0" smtClean="0"/>
              <a:t> 있음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3254" y="5805264"/>
            <a:ext cx="858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/>
              <a:t> </a:t>
            </a:r>
            <a:r>
              <a:rPr lang="ko-KR" altLang="en-US" dirty="0" smtClean="0"/>
              <a:t>헤딩태그를 사용하였지만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계층의 불명확한 구조와 불필요한 헤딩태그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0004" y="1256742"/>
            <a:ext cx="367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기획 의</a:t>
            </a:r>
            <a:r>
              <a:rPr lang="ko-KR" altLang="en-US" sz="1600" dirty="0">
                <a:latin typeface="한컴 윤고딕 230" pitchFamily="18" charset="-127"/>
                <a:ea typeface="한컴 윤고딕 230" pitchFamily="18" charset="-127"/>
              </a:rPr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21029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69234" y="2564904"/>
            <a:ext cx="7047181" cy="2215991"/>
          </a:xfrm>
          <a:prstGeom prst="rect">
            <a:avLst/>
          </a:prstGeom>
          <a:noFill/>
          <a:ln w="19050">
            <a:solidFill>
              <a:srgbClr val="75C8ED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300" dirty="0" smtClean="0">
                <a:latin typeface="한컴 윤고딕 230" pitchFamily="18" charset="-127"/>
                <a:ea typeface="한컴 윤고딕 230" pitchFamily="18" charset="-127"/>
              </a:rPr>
              <a:t>논리적 구조의 </a:t>
            </a:r>
            <a:r>
              <a:rPr lang="ko-KR" altLang="en-US" sz="2300" dirty="0" err="1" smtClean="0">
                <a:latin typeface="한컴 윤고딕 230" pitchFamily="18" charset="-127"/>
                <a:ea typeface="한컴 윤고딕 230" pitchFamily="18" charset="-127"/>
              </a:rPr>
              <a:t>마크업을</a:t>
            </a:r>
            <a:r>
              <a:rPr lang="ko-KR" altLang="en-US" sz="2300" dirty="0" smtClean="0">
                <a:latin typeface="한컴 윤고딕 230" pitchFamily="18" charset="-127"/>
                <a:ea typeface="한컴 윤고딕 230" pitchFamily="18" charset="-127"/>
              </a:rPr>
              <a:t> 통해 </a:t>
            </a:r>
            <a:r>
              <a:rPr lang="ko-KR" altLang="en-US" sz="2300" dirty="0" err="1" smtClean="0">
                <a:latin typeface="한컴 윤고딕 230" pitchFamily="18" charset="-127"/>
                <a:ea typeface="한컴 윤고딕 230" pitchFamily="18" charset="-127"/>
              </a:rPr>
              <a:t>접근성을</a:t>
            </a:r>
            <a:r>
              <a:rPr lang="ko-KR" altLang="en-US" sz="2300" dirty="0" smtClean="0">
                <a:latin typeface="한컴 윤고딕 230" pitchFamily="18" charset="-127"/>
                <a:ea typeface="한컴 윤고딕 230" pitchFamily="18" charset="-127"/>
              </a:rPr>
              <a:t> 개선</a:t>
            </a:r>
            <a:endParaRPr lang="en-US" altLang="ko-KR" sz="2300" dirty="0" smtClean="0">
              <a:latin typeface="한컴 윤고딕 230" pitchFamily="18" charset="-127"/>
              <a:ea typeface="한컴 윤고딕 23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300" dirty="0" smtClean="0">
                <a:latin typeface="한컴 윤고딕 230" pitchFamily="18" charset="-127"/>
                <a:ea typeface="한컴 윤고딕 230" pitchFamily="18" charset="-127"/>
              </a:rPr>
              <a:t>이미지에 알맞은 사이즈를 통하여</a:t>
            </a:r>
            <a:r>
              <a:rPr lang="en-US" altLang="ko-KR" sz="2300" dirty="0" smtClean="0"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2300" dirty="0" smtClean="0">
                <a:latin typeface="한컴 윤고딕 230" pitchFamily="18" charset="-127"/>
                <a:ea typeface="한컴 윤고딕 230" pitchFamily="18" charset="-127"/>
              </a:rPr>
              <a:t>사진 늘어</a:t>
            </a:r>
            <a:r>
              <a:rPr lang="ko-KR" altLang="en-US" sz="2300" dirty="0">
                <a:latin typeface="한컴 윤고딕 230" pitchFamily="18" charset="-127"/>
                <a:ea typeface="한컴 윤고딕 230" pitchFamily="18" charset="-127"/>
              </a:rPr>
              <a:t>남</a:t>
            </a:r>
            <a:r>
              <a:rPr lang="ko-KR" altLang="en-US" sz="2300" dirty="0" smtClean="0">
                <a:latin typeface="한컴 윤고딕 230" pitchFamily="18" charset="-127"/>
                <a:ea typeface="한컴 윤고딕 230" pitchFamily="18" charset="-127"/>
              </a:rPr>
              <a:t> 개선</a:t>
            </a:r>
            <a:endParaRPr lang="en-US" altLang="ko-KR" sz="2300" dirty="0" smtClean="0">
              <a:latin typeface="한컴 윤고딕 230" pitchFamily="18" charset="-127"/>
              <a:ea typeface="한컴 윤고딕 23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300" dirty="0" smtClean="0">
                <a:latin typeface="한컴 윤고딕 230" pitchFamily="18" charset="-127"/>
                <a:ea typeface="한컴 윤고딕 230" pitchFamily="18" charset="-127"/>
              </a:rPr>
              <a:t>표준과</a:t>
            </a:r>
            <a:r>
              <a:rPr lang="en-US" altLang="ko-KR" sz="2300" dirty="0" smtClean="0"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2300" dirty="0" err="1" smtClean="0">
                <a:latin typeface="한컴 윤고딕 230" pitchFamily="18" charset="-127"/>
                <a:ea typeface="한컴 윤고딕 230" pitchFamily="18" charset="-127"/>
              </a:rPr>
              <a:t>접근성을</a:t>
            </a:r>
            <a:r>
              <a:rPr lang="ko-KR" altLang="en-US" sz="2300" dirty="0" smtClean="0">
                <a:latin typeface="한컴 윤고딕 230" pitchFamily="18" charset="-127"/>
                <a:ea typeface="한컴 윤고딕 230" pitchFamily="18" charset="-127"/>
              </a:rPr>
              <a:t> 지키며 정보 텍스트화</a:t>
            </a:r>
            <a:endParaRPr lang="ko-KR" altLang="en-US" sz="23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0004" y="1256742"/>
            <a:ext cx="367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기획 의도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26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123919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기본 설정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82966" y="1950992"/>
            <a:ext cx="7778068" cy="3422224"/>
            <a:chOff x="573844" y="1606048"/>
            <a:chExt cx="7778068" cy="3422224"/>
          </a:xfrm>
        </p:grpSpPr>
        <p:grpSp>
          <p:nvGrpSpPr>
            <p:cNvPr id="29" name="그룹 28"/>
            <p:cNvGrpSpPr/>
            <p:nvPr/>
          </p:nvGrpSpPr>
          <p:grpSpPr>
            <a:xfrm>
              <a:off x="573844" y="1606048"/>
              <a:ext cx="7778066" cy="3422224"/>
              <a:chOff x="5902436" y="1655409"/>
              <a:chExt cx="2938708" cy="3422224"/>
            </a:xfrm>
          </p:grpSpPr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136B50EE-3C3E-4BE9-A313-E59D52B1E054}"/>
                  </a:ext>
                </a:extLst>
              </p:cNvPr>
              <p:cNvSpPr txBox="1"/>
              <p:nvPr/>
            </p:nvSpPr>
            <p:spPr>
              <a:xfrm>
                <a:off x="5902436" y="2061423"/>
                <a:ext cx="1495022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한컴 윤고딕 230" pitchFamily="18" charset="-127"/>
                    <a:ea typeface="한컴 윤고딕 230" pitchFamily="18" charset="-127"/>
                  </a:rPr>
                  <a:t> </a:t>
                </a:r>
                <a:r>
                  <a:rPr lang="en-US" altLang="ko-KR" sz="2000" dirty="0" smtClean="0">
                    <a:latin typeface="한컴 윤고딕 230" pitchFamily="18" charset="-127"/>
                    <a:ea typeface="한컴 윤고딕 230" pitchFamily="18" charset="-127"/>
                  </a:rPr>
                  <a:t>&lt;/ Index&gt;</a:t>
                </a:r>
              </a:p>
              <a:p>
                <a:pPr marL="285750" indent="-285750">
                  <a:buFontTx/>
                  <a:buChar char="-"/>
                </a:pPr>
                <a:r>
                  <a:rPr lang="pt-BR" altLang="ko-KR" dirty="0" smtClean="0">
                    <a:latin typeface="한컴 윤고딕 230" pitchFamily="18" charset="-127"/>
                    <a:ea typeface="한컴 윤고딕 230" pitchFamily="18" charset="-127"/>
                  </a:rPr>
                  <a:t>COMAPNY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1600" dirty="0" smtClean="0">
                    <a:latin typeface="한컴 윤고딕 230" pitchFamily="18" charset="-127"/>
                    <a:ea typeface="한컴 윤고딕 230" pitchFamily="18" charset="-127"/>
                  </a:rPr>
                  <a:t>회사소개</a:t>
                </a:r>
                <a:endParaRPr lang="en-US" altLang="ko-KR" sz="1600" dirty="0">
                  <a:latin typeface="한컴 윤고딕 230" pitchFamily="18" charset="-127"/>
                  <a:ea typeface="한컴 윤고딕 230" pitchFamily="18" charset="-127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1600" dirty="0" smtClean="0">
                    <a:latin typeface="한컴 윤고딕 230" pitchFamily="18" charset="-127"/>
                    <a:ea typeface="한컴 윤고딕 230" pitchFamily="18" charset="-127"/>
                  </a:rPr>
                  <a:t>채용안내</a:t>
                </a:r>
                <a:endParaRPr lang="en-US" altLang="ko-KR" sz="1600" dirty="0">
                  <a:latin typeface="한컴 윤고딕 230" pitchFamily="18" charset="-127"/>
                  <a:ea typeface="한컴 윤고딕 230" pitchFamily="18" charset="-127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1600" dirty="0" smtClean="0">
                    <a:latin typeface="한컴 윤고딕 230" pitchFamily="18" charset="-127"/>
                    <a:ea typeface="한컴 윤고딕 230" pitchFamily="18" charset="-127"/>
                  </a:rPr>
                  <a:t>찾아오시는 길</a:t>
                </a:r>
                <a:endParaRPr lang="en-US" altLang="ko-KR" sz="1600" dirty="0" smtClean="0">
                  <a:latin typeface="한컴 윤고딕 230" pitchFamily="18" charset="-127"/>
                  <a:ea typeface="한컴 윤고딕 230" pitchFamily="18" charset="-127"/>
                </a:endParaRPr>
              </a:p>
              <a:p>
                <a:pPr lvl="1"/>
                <a:r>
                  <a:rPr lang="pt-BR" altLang="ko-KR" sz="1600" dirty="0" smtClean="0">
                    <a:latin typeface="한컴 윤고딕 230" pitchFamily="18" charset="-127"/>
                    <a:ea typeface="한컴 윤고딕 230" pitchFamily="18" charset="-127"/>
                  </a:rPr>
                  <a:t>		</a:t>
                </a:r>
              </a:p>
              <a:p>
                <a:pPr marL="285750" indent="-285750">
                  <a:buFontTx/>
                  <a:buChar char="-"/>
                </a:pPr>
                <a:r>
                  <a:rPr lang="pt-BR" altLang="ko-KR" dirty="0" smtClean="0">
                    <a:latin typeface="한컴 윤고딕 230" pitchFamily="18" charset="-127"/>
                    <a:ea typeface="한컴 윤고딕 230" pitchFamily="18" charset="-127"/>
                  </a:rPr>
                  <a:t>ARTIST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1600" dirty="0" smtClean="0">
                    <a:latin typeface="한컴 윤고딕 230" pitchFamily="18" charset="-127"/>
                    <a:ea typeface="한컴 윤고딕 230" pitchFamily="18" charset="-127"/>
                  </a:rPr>
                  <a:t>신승훈</a:t>
                </a:r>
                <a:endParaRPr lang="en-US" altLang="ko-KR" sz="1600" dirty="0" smtClean="0">
                  <a:latin typeface="한컴 윤고딕 230" pitchFamily="18" charset="-127"/>
                  <a:ea typeface="한컴 윤고딕 230" pitchFamily="18" charset="-127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ko-KR" altLang="en-US" sz="1600" dirty="0" err="1" smtClean="0">
                    <a:latin typeface="한컴 윤고딕 230" pitchFamily="18" charset="-127"/>
                    <a:ea typeface="한컴 윤고딕 230" pitchFamily="18" charset="-127"/>
                  </a:rPr>
                  <a:t>로시</a:t>
                </a:r>
                <a:endParaRPr lang="en-US" altLang="ko-KR" sz="1600" dirty="0" smtClean="0">
                  <a:latin typeface="한컴 윤고딕 230" pitchFamily="18" charset="-127"/>
                  <a:ea typeface="한컴 윤고딕 230" pitchFamily="18" charset="-127"/>
                </a:endParaRPr>
              </a:p>
              <a:p>
                <a:pPr marL="742950" lvl="1" indent="-285750">
                  <a:buFontTx/>
                  <a:buChar char="-"/>
                </a:pPr>
                <a:endParaRPr lang="pt-BR" altLang="ko-KR" dirty="0" smtClean="0">
                  <a:latin typeface="한컴 윤고딕 230" pitchFamily="18" charset="-127"/>
                  <a:ea typeface="한컴 윤고딕 230" pitchFamily="18" charset="-127"/>
                </a:endParaRPr>
              </a:p>
              <a:p>
                <a:r>
                  <a:rPr lang="pt-BR" altLang="ko-KR" sz="2000" dirty="0" smtClean="0">
                    <a:latin typeface="한컴 윤고딕 230" pitchFamily="18" charset="-127"/>
                    <a:ea typeface="한컴 윤고딕 230" pitchFamily="18" charset="-127"/>
                  </a:rPr>
                  <a:t>&lt;/ Index&gt;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EC95854B-B88E-4414-9871-6B2948ABCF58}"/>
                  </a:ext>
                </a:extLst>
              </p:cNvPr>
              <p:cNvSpPr/>
              <p:nvPr/>
            </p:nvSpPr>
            <p:spPr>
              <a:xfrm>
                <a:off x="5902437" y="1655409"/>
                <a:ext cx="2938707" cy="360040"/>
              </a:xfrm>
              <a:prstGeom prst="rect">
                <a:avLst/>
              </a:prstGeom>
              <a:solidFill>
                <a:srgbClr val="A8191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한컴 윤고딕 230" pitchFamily="18" charset="-127"/>
                    <a:ea typeface="한컴 윤고딕 230" pitchFamily="18" charset="-127"/>
                  </a:rPr>
                  <a:t>Site Map</a:t>
                </a:r>
                <a:endParaRPr lang="ko-KR" altLang="en-US" dirty="0">
                  <a:solidFill>
                    <a:schemeClr val="bg1"/>
                  </a:soli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779912" y="2271643"/>
              <a:ext cx="4572000" cy="21236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pt-BR" altLang="ko-KR" dirty="0">
                  <a:latin typeface="한컴 윤고딕 230" pitchFamily="18" charset="-127"/>
                  <a:ea typeface="한컴 윤고딕 230" pitchFamily="18" charset="-127"/>
                </a:rPr>
                <a:t>PR CENTER</a:t>
              </a:r>
            </a:p>
            <a:p>
              <a:pPr marL="742950" lvl="1" indent="-285750">
                <a:buFontTx/>
                <a:buChar char="-"/>
              </a:pPr>
              <a:r>
                <a:rPr lang="pt-BR" altLang="ko-KR" sz="1600" dirty="0">
                  <a:latin typeface="한컴 윤고딕 230" pitchFamily="18" charset="-127"/>
                  <a:ea typeface="한컴 윤고딕 230" pitchFamily="18" charset="-127"/>
                </a:rPr>
                <a:t>Media</a:t>
              </a:r>
            </a:p>
            <a:p>
              <a:pPr marL="742950" lvl="1" indent="-285750">
                <a:buFontTx/>
                <a:buChar char="-"/>
              </a:pPr>
              <a:r>
                <a:rPr lang="pt-BR" altLang="ko-KR" sz="1600" dirty="0">
                  <a:latin typeface="한컴 윤고딕 230" pitchFamily="18" charset="-127"/>
                  <a:ea typeface="한컴 윤고딕 230" pitchFamily="18" charset="-127"/>
                </a:rPr>
                <a:t>New Release</a:t>
              </a:r>
            </a:p>
            <a:p>
              <a:pPr marL="742950" lvl="1" indent="-285750">
                <a:buFontTx/>
                <a:buChar char="-"/>
              </a:pPr>
              <a:endParaRPr lang="pt-BR" altLang="ko-KR" sz="1600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pPr marL="742950" lvl="1" indent="-285750">
                <a:buFontTx/>
                <a:buChar char="-"/>
              </a:pPr>
              <a:endParaRPr lang="pt-BR" altLang="ko-KR" sz="1600" dirty="0">
                <a:latin typeface="한컴 윤고딕 230" pitchFamily="18" charset="-127"/>
                <a:ea typeface="한컴 윤고딕 23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pt-BR" altLang="ko-KR" dirty="0">
                  <a:latin typeface="한컴 윤고딕 230" pitchFamily="18" charset="-127"/>
                  <a:ea typeface="한컴 윤고딕 230" pitchFamily="18" charset="-127"/>
                </a:rPr>
                <a:t>AUDITION</a:t>
              </a:r>
            </a:p>
            <a:p>
              <a:pPr marL="742950" lvl="1" indent="-285750">
                <a:buFontTx/>
                <a:buChar char="-"/>
              </a:pPr>
              <a:r>
                <a:rPr lang="pt-BR" altLang="ko-KR" sz="1600" dirty="0">
                  <a:latin typeface="한컴 윤고딕 230" pitchFamily="18" charset="-127"/>
                  <a:ea typeface="한컴 윤고딕 230" pitchFamily="18" charset="-127"/>
                </a:rPr>
                <a:t>Information</a:t>
              </a:r>
            </a:p>
            <a:p>
              <a:pPr marL="742950" lvl="1" indent="-285750">
                <a:buFontTx/>
                <a:buChar char="-"/>
              </a:pPr>
              <a:r>
                <a:rPr lang="pt-BR" altLang="ko-KR" sz="1600" dirty="0">
                  <a:latin typeface="한컴 윤고딕 230" pitchFamily="18" charset="-127"/>
                  <a:ea typeface="한컴 윤고딕 230" pitchFamily="18" charset="-127"/>
                </a:rPr>
                <a:t>Faq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15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뺄셈 기호 10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123919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기본 설정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9552" y="2060848"/>
            <a:ext cx="4667188" cy="3384377"/>
            <a:chOff x="656214" y="1700807"/>
            <a:chExt cx="4667188" cy="3384377"/>
          </a:xfrm>
        </p:grpSpPr>
        <p:pic>
          <p:nvPicPr>
            <p:cNvPr id="3075" name="Picture 3" descr="E:\htdocs\portfolio_ppt\img\폰트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7880" y="2654539"/>
              <a:ext cx="2175522" cy="13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E:\htdocs\portfolio_ppt\img\폰트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7881" y="3703644"/>
              <a:ext cx="2175521" cy="1381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56214" y="1700807"/>
              <a:ext cx="2281929" cy="92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Font-Family :</a:t>
              </a:r>
            </a:p>
            <a:p>
              <a:endParaRPr lang="en-US" altLang="ko-KR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 ‘</a:t>
              </a:r>
              <a:r>
                <a:rPr lang="en-US" altLang="ko-KR" dirty="0" err="1">
                  <a:latin typeface="한컴 윤고딕 230" pitchFamily="18" charset="-127"/>
                  <a:ea typeface="한컴 윤고딕 230" pitchFamily="18" charset="-127"/>
                </a:rPr>
                <a:t>Nanum</a:t>
              </a:r>
              <a:r>
                <a:rPr lang="en-US" altLang="ko-KR" dirty="0">
                  <a:latin typeface="한컴 윤고딕 230" pitchFamily="18" charset="-127"/>
                  <a:ea typeface="한컴 윤고딕 230" pitchFamily="18" charset="-127"/>
                </a:rPr>
                <a:t> Gothic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’ &gt;</a:t>
              </a:r>
              <a:endParaRPr lang="en-US" altLang="ko-KR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3076" name="Picture 4" descr="E:\htdocs\portfolio_ppt\img\폰트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1700808"/>
              <a:ext cx="2175638" cy="137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83568" y="2998693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‘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Dancing+Script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’ &gt;</a:t>
              </a:r>
              <a:endParaRPr lang="en-US" altLang="ko-KR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568" y="4145323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dirty="0">
                  <a:latin typeface="한컴 윤고딕 230" pitchFamily="18" charset="-127"/>
                  <a:ea typeface="한컴 윤고딕 230" pitchFamily="18" charset="-127"/>
                </a:rPr>
                <a:t>‘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Caveat&amp;display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’&gt;</a:t>
              </a:r>
              <a:endParaRPr lang="en-US" altLang="ko-KR" dirty="0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206740" y="2083995"/>
            <a:ext cx="3820599" cy="3898111"/>
            <a:chOff x="5323402" y="1723954"/>
            <a:chExt cx="3820599" cy="3898111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D8B065D2-A537-40A9-B8D1-740E3E61561B}"/>
                </a:ext>
              </a:extLst>
            </p:cNvPr>
            <p:cNvSpPr/>
            <p:nvPr/>
          </p:nvSpPr>
          <p:spPr>
            <a:xfrm>
              <a:off x="6072147" y="2708920"/>
              <a:ext cx="485129" cy="773061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75B1CEBF-0244-4AF9-AC55-1C2BAC01EBFD}"/>
                </a:ext>
              </a:extLst>
            </p:cNvPr>
            <p:cNvSpPr/>
            <p:nvPr/>
          </p:nvSpPr>
          <p:spPr>
            <a:xfrm>
              <a:off x="7147211" y="2708920"/>
              <a:ext cx="485129" cy="773061"/>
            </a:xfrm>
            <a:prstGeom prst="rect">
              <a:avLst/>
            </a:prstGeom>
            <a:solidFill>
              <a:srgbClr val="A819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729A0516-9E01-47B6-A9A0-50E94EE5D879}"/>
                </a:ext>
              </a:extLst>
            </p:cNvPr>
            <p:cNvSpPr/>
            <p:nvPr/>
          </p:nvSpPr>
          <p:spPr>
            <a:xfrm>
              <a:off x="8144598" y="2714193"/>
              <a:ext cx="495854" cy="7868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23402" y="1723954"/>
              <a:ext cx="38205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Font-Color : </a:t>
              </a:r>
              <a:endParaRPr lang="en-US" altLang="ko-KR" dirty="0">
                <a:latin typeface="한컴 윤고딕 230" pitchFamily="18" charset="-127"/>
                <a:ea typeface="한컴 윤고딕 230" pitchFamily="18" charset="-127"/>
              </a:endParaRPr>
            </a:p>
            <a:p>
              <a:endParaRPr lang="en-US" altLang="ko-KR" dirty="0" smtClean="0"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      ‘#333‘ , ‘#a8191f’ , ‘#</a:t>
              </a:r>
              <a:r>
                <a:rPr lang="en-US" altLang="ko-KR" dirty="0" err="1" smtClean="0">
                  <a:latin typeface="한컴 윤고딕 230" pitchFamily="18" charset="-127"/>
                  <a:ea typeface="한컴 윤고딕 230" pitchFamily="18" charset="-127"/>
                </a:rPr>
                <a:t>fff</a:t>
              </a:r>
              <a:r>
                <a:rPr lang="en-US" altLang="ko-KR" dirty="0" smtClean="0">
                  <a:latin typeface="한컴 윤고딕 230" pitchFamily="18" charset="-127"/>
                  <a:ea typeface="한컴 윤고딕 230" pitchFamily="18" charset="-127"/>
                </a:rPr>
                <a:t>’</a:t>
              </a: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5323402" y="3855499"/>
              <a:ext cx="3820599" cy="1758027"/>
              <a:chOff x="5323402" y="1723954"/>
              <a:chExt cx="3820599" cy="175802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D8B065D2-A537-40A9-B8D1-740E3E61561B}"/>
                  </a:ext>
                </a:extLst>
              </p:cNvPr>
              <p:cNvSpPr/>
              <p:nvPr/>
            </p:nvSpPr>
            <p:spPr>
              <a:xfrm>
                <a:off x="6072147" y="2708920"/>
                <a:ext cx="485129" cy="773061"/>
              </a:xfrm>
              <a:prstGeom prst="rect">
                <a:avLst/>
              </a:prstGeom>
              <a:solidFill>
                <a:srgbClr val="A8191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rgbClr val="C00000"/>
                  </a:soli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323402" y="1723954"/>
                <a:ext cx="38205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한컴 윤고딕 230" pitchFamily="18" charset="-127"/>
                    <a:ea typeface="한컴 윤고딕 230" pitchFamily="18" charset="-127"/>
                  </a:rPr>
                  <a:t>Color : </a:t>
                </a:r>
                <a:endParaRPr lang="en-US" altLang="ko-KR" dirty="0">
                  <a:latin typeface="한컴 윤고딕 230" pitchFamily="18" charset="-127"/>
                  <a:ea typeface="한컴 윤고딕 230" pitchFamily="18" charset="-127"/>
                </a:endParaRPr>
              </a:p>
              <a:p>
                <a:r>
                  <a:rPr lang="en-US" altLang="ko-KR" dirty="0" smtClean="0">
                    <a:latin typeface="한컴 윤고딕 230" pitchFamily="18" charset="-127"/>
                    <a:ea typeface="한컴 윤고딕 230" pitchFamily="18" charset="-127"/>
                  </a:rPr>
                  <a:t>       (Main)     </a:t>
                </a:r>
              </a:p>
              <a:p>
                <a:r>
                  <a:rPr lang="en-US" altLang="ko-KR" dirty="0" smtClean="0">
                    <a:latin typeface="한컴 윤고딕 230" pitchFamily="18" charset="-127"/>
                    <a:ea typeface="한컴 윤고딕 230" pitchFamily="18" charset="-127"/>
                  </a:rPr>
                  <a:t>     ‘#a8191f‘ ,  ‘#</a:t>
                </a:r>
                <a:r>
                  <a:rPr lang="en-US" altLang="ko-KR" dirty="0" err="1" smtClean="0">
                    <a:latin typeface="한컴 윤고딕 230" pitchFamily="18" charset="-127"/>
                    <a:ea typeface="한컴 윤고딕 230" pitchFamily="18" charset="-127"/>
                  </a:rPr>
                  <a:t>fff</a:t>
                </a:r>
                <a:r>
                  <a:rPr lang="en-US" altLang="ko-KR" dirty="0" smtClean="0">
                    <a:latin typeface="한컴 윤고딕 230" pitchFamily="18" charset="-127"/>
                    <a:ea typeface="한컴 윤고딕 230" pitchFamily="18" charset="-127"/>
                  </a:rPr>
                  <a:t>’ , ‘</a:t>
                </a:r>
                <a:r>
                  <a:rPr lang="en-US" altLang="ko-KR" dirty="0">
                    <a:latin typeface="한컴 윤고딕 230" pitchFamily="18" charset="-127"/>
                    <a:ea typeface="한컴 윤고딕 230" pitchFamily="18" charset="-127"/>
                  </a:rPr>
                  <a:t>#</a:t>
                </a:r>
                <a:r>
                  <a:rPr lang="en-US" altLang="ko-KR" dirty="0" smtClean="0">
                    <a:latin typeface="한컴 윤고딕 230" pitchFamily="18" charset="-127"/>
                    <a:ea typeface="한컴 윤고딕 230" pitchFamily="18" charset="-127"/>
                  </a:rPr>
                  <a:t>f2f4f8’</a:t>
                </a:r>
                <a:endParaRPr lang="ko-KR" altLang="en-US" dirty="0"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75B1CEBF-0244-4AF9-AC55-1C2BAC01EBFD}"/>
                </a:ext>
              </a:extLst>
            </p:cNvPr>
            <p:cNvSpPr/>
            <p:nvPr/>
          </p:nvSpPr>
          <p:spPr>
            <a:xfrm>
              <a:off x="7147211" y="4829977"/>
              <a:ext cx="485129" cy="773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729A0516-9E01-47B6-A9A0-50E94EE5D879}"/>
                </a:ext>
              </a:extLst>
            </p:cNvPr>
            <p:cNvSpPr/>
            <p:nvPr/>
          </p:nvSpPr>
          <p:spPr>
            <a:xfrm>
              <a:off x="8144598" y="4835250"/>
              <a:ext cx="495854" cy="786815"/>
            </a:xfrm>
            <a:prstGeom prst="rect">
              <a:avLst/>
            </a:prstGeom>
            <a:solidFill>
              <a:srgbClr val="F2F4F8"/>
            </a:solidFill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8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0004" y="1256742"/>
            <a:ext cx="2057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 윤고딕 230" pitchFamily="18" charset="-127"/>
                <a:ea typeface="한컴 윤고딕 230" pitchFamily="18" charset="-127"/>
              </a:rPr>
              <a:t>페이퍼 스케치</a:t>
            </a:r>
            <a:endParaRPr lang="ko-KR" altLang="en-US" sz="16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뺄셈 기호 26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jds64\Desktop\fir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14" y="1666860"/>
            <a:ext cx="3058389" cy="451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827966" y="1666860"/>
            <a:ext cx="3776482" cy="4513887"/>
            <a:chOff x="4827966" y="1666860"/>
            <a:chExt cx="3776482" cy="4513887"/>
          </a:xfrm>
        </p:grpSpPr>
        <p:pic>
          <p:nvPicPr>
            <p:cNvPr id="4098" name="Picture 2" descr="C:\Users\jds64\Desktop\second-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701" y="1666860"/>
              <a:ext cx="1813747" cy="2338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jds64\Desktop\second-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966" y="1666860"/>
              <a:ext cx="1760258" cy="4513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972576" y="634067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첫번째</a:t>
            </a:r>
            <a:r>
              <a:rPr lang="ko-KR" altLang="en-US" dirty="0" smtClean="0"/>
              <a:t> 페이퍼 스케치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03375" y="630841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두번</a:t>
            </a:r>
            <a:r>
              <a:rPr lang="ko-KR" altLang="en-US" dirty="0" err="1"/>
              <a:t>째</a:t>
            </a:r>
            <a:r>
              <a:rPr lang="ko-KR" altLang="en-US" dirty="0" smtClean="0"/>
              <a:t> 페이퍼 스케치</a:t>
            </a:r>
            <a:endParaRPr lang="ko-KR" altLang="en-US" dirty="0"/>
          </a:p>
        </p:txBody>
      </p:sp>
      <p:sp>
        <p:nvSpPr>
          <p:cNvPr id="21" name="갈매기형 수장 20"/>
          <p:cNvSpPr/>
          <p:nvPr/>
        </p:nvSpPr>
        <p:spPr>
          <a:xfrm>
            <a:off x="4175956" y="3717032"/>
            <a:ext cx="216024" cy="288032"/>
          </a:xfrm>
          <a:prstGeom prst="chevron">
            <a:avLst/>
          </a:prstGeom>
          <a:solidFill>
            <a:srgbClr val="A81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76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5400000">
            <a:off x="39536" y="-39539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7871105" y="5593015"/>
            <a:ext cx="1233357" cy="1312434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0004" y="1256742"/>
            <a:ext cx="537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한컴 윤고딕 230" pitchFamily="18" charset="-127"/>
                <a:ea typeface="한컴 윤고딕 230" pitchFamily="18" charset="-127"/>
              </a:rPr>
              <a:t>포토샵</a:t>
            </a:r>
            <a:r>
              <a:rPr lang="en-US" altLang="ko-KR" sz="1600" dirty="0">
                <a:latin typeface="한컴 윤고딕 230" pitchFamily="18" charset="-127"/>
                <a:ea typeface="한컴 윤고딕 230" pitchFamily="18" charset="-127"/>
              </a:rPr>
              <a:t>(index)</a:t>
            </a:r>
            <a:r>
              <a:rPr lang="ko-KR" altLang="en-US" sz="1600" dirty="0">
                <a:latin typeface="한컴 윤고딕 230" pitchFamily="18" charset="-127"/>
                <a:ea typeface="한컴 윤고딕 230" pitchFamily="18" charset="-127"/>
              </a:rPr>
              <a:t> 시안</a:t>
            </a:r>
          </a:p>
        </p:txBody>
      </p:sp>
      <p:sp>
        <p:nvSpPr>
          <p:cNvPr id="27" name="뺄셈 기호 26"/>
          <p:cNvSpPr/>
          <p:nvPr/>
        </p:nvSpPr>
        <p:spPr>
          <a:xfrm>
            <a:off x="-2556792" y="1230152"/>
            <a:ext cx="8352928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7179" y="503216"/>
            <a:ext cx="4771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한컴 윤고딕 230" pitchFamily="18" charset="-127"/>
                <a:ea typeface="한컴 윤고딕 230" pitchFamily="18" charset="-127"/>
              </a:rPr>
              <a:t>1.PC Website</a:t>
            </a:r>
            <a:endParaRPr lang="ko-KR" altLang="en-US" sz="40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5125" name="Picture 5" descr="C:\Users\jds64\Desktop\sadas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32" y="1772816"/>
            <a:ext cx="3331576" cy="417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jds64\Desktop\343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2816"/>
            <a:ext cx="332321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86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674</Words>
  <Application>Microsoft Office PowerPoint</Application>
  <PresentationFormat>화면 슬라이드 쇼(4:3)</PresentationFormat>
  <Paragraphs>245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한컴 윤고딕 230</vt:lpstr>
      <vt:lpstr>Arial</vt:lpstr>
      <vt:lpstr>Office 테마</vt:lpstr>
      <vt:lpstr>&lt;Web Portfolio&gt;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&lt;/&gt;감사합니다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&lt;/&gt;Web Portfolio</dc:title>
  <dc:creator>Windows 사용자</dc:creator>
  <cp:lastModifiedBy>김 유나</cp:lastModifiedBy>
  <cp:revision>65</cp:revision>
  <dcterms:created xsi:type="dcterms:W3CDTF">2020-04-27T04:03:03Z</dcterms:created>
  <dcterms:modified xsi:type="dcterms:W3CDTF">2020-06-12T05:08:15Z</dcterms:modified>
</cp:coreProperties>
</file>